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3" r:id="rId2"/>
    <p:sldId id="271" r:id="rId3"/>
    <p:sldId id="264" r:id="rId4"/>
    <p:sldId id="270" r:id="rId5"/>
  </p:sldIdLst>
  <p:sldSz cx="3600450" cy="5327650"/>
  <p:notesSz cx="6735763" cy="9866313"/>
  <p:defaultTextStyle>
    <a:defPPr>
      <a:defRPr lang="ja-JP"/>
    </a:defPPr>
    <a:lvl1pPr marL="0" algn="l" defTabSz="362046" rtl="0" eaLnBrk="1" latinLnBrk="0" hangingPunct="1">
      <a:defRPr kumimoji="1" sz="713" kern="1200">
        <a:solidFill>
          <a:schemeClr val="tx1"/>
        </a:solidFill>
        <a:latin typeface="+mn-lt"/>
        <a:ea typeface="+mn-ea"/>
        <a:cs typeface="+mn-cs"/>
      </a:defRPr>
    </a:lvl1pPr>
    <a:lvl2pPr marL="181024" algn="l" defTabSz="362046" rtl="0" eaLnBrk="1" latinLnBrk="0" hangingPunct="1">
      <a:defRPr kumimoji="1" sz="713" kern="1200">
        <a:solidFill>
          <a:schemeClr val="tx1"/>
        </a:solidFill>
        <a:latin typeface="+mn-lt"/>
        <a:ea typeface="+mn-ea"/>
        <a:cs typeface="+mn-cs"/>
      </a:defRPr>
    </a:lvl2pPr>
    <a:lvl3pPr marL="362046" algn="l" defTabSz="362046" rtl="0" eaLnBrk="1" latinLnBrk="0" hangingPunct="1">
      <a:defRPr kumimoji="1" sz="713" kern="1200">
        <a:solidFill>
          <a:schemeClr val="tx1"/>
        </a:solidFill>
        <a:latin typeface="+mn-lt"/>
        <a:ea typeface="+mn-ea"/>
        <a:cs typeface="+mn-cs"/>
      </a:defRPr>
    </a:lvl3pPr>
    <a:lvl4pPr marL="543072" algn="l" defTabSz="362046" rtl="0" eaLnBrk="1" latinLnBrk="0" hangingPunct="1">
      <a:defRPr kumimoji="1" sz="713" kern="1200">
        <a:solidFill>
          <a:schemeClr val="tx1"/>
        </a:solidFill>
        <a:latin typeface="+mn-lt"/>
        <a:ea typeface="+mn-ea"/>
        <a:cs typeface="+mn-cs"/>
      </a:defRPr>
    </a:lvl4pPr>
    <a:lvl5pPr marL="724095" algn="l" defTabSz="362046" rtl="0" eaLnBrk="1" latinLnBrk="0" hangingPunct="1">
      <a:defRPr kumimoji="1" sz="713" kern="1200">
        <a:solidFill>
          <a:schemeClr val="tx1"/>
        </a:solidFill>
        <a:latin typeface="+mn-lt"/>
        <a:ea typeface="+mn-ea"/>
        <a:cs typeface="+mn-cs"/>
      </a:defRPr>
    </a:lvl5pPr>
    <a:lvl6pPr marL="905118" algn="l" defTabSz="362046" rtl="0" eaLnBrk="1" latinLnBrk="0" hangingPunct="1">
      <a:defRPr kumimoji="1" sz="713" kern="1200">
        <a:solidFill>
          <a:schemeClr val="tx1"/>
        </a:solidFill>
        <a:latin typeface="+mn-lt"/>
        <a:ea typeface="+mn-ea"/>
        <a:cs typeface="+mn-cs"/>
      </a:defRPr>
    </a:lvl6pPr>
    <a:lvl7pPr marL="1086141" algn="l" defTabSz="362046" rtl="0" eaLnBrk="1" latinLnBrk="0" hangingPunct="1">
      <a:defRPr kumimoji="1" sz="713" kern="1200">
        <a:solidFill>
          <a:schemeClr val="tx1"/>
        </a:solidFill>
        <a:latin typeface="+mn-lt"/>
        <a:ea typeface="+mn-ea"/>
        <a:cs typeface="+mn-cs"/>
      </a:defRPr>
    </a:lvl7pPr>
    <a:lvl8pPr marL="1267166" algn="l" defTabSz="362046" rtl="0" eaLnBrk="1" latinLnBrk="0" hangingPunct="1">
      <a:defRPr kumimoji="1" sz="713" kern="1200">
        <a:solidFill>
          <a:schemeClr val="tx1"/>
        </a:solidFill>
        <a:latin typeface="+mn-lt"/>
        <a:ea typeface="+mn-ea"/>
        <a:cs typeface="+mn-cs"/>
      </a:defRPr>
    </a:lvl8pPr>
    <a:lvl9pPr marL="1448190" algn="l" defTabSz="362046" rtl="0" eaLnBrk="1" latinLnBrk="0" hangingPunct="1">
      <a:defRPr kumimoji="1" sz="71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1" userDrawn="1">
          <p15:clr>
            <a:srgbClr val="A4A3A4"/>
          </p15:clr>
        </p15:guide>
        <p15:guide id="2" pos="11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3F3"/>
    <a:srgbClr val="FFFFFF"/>
    <a:srgbClr val="FBFAFA"/>
    <a:srgbClr val="D5E6EF"/>
    <a:srgbClr val="E8E4DE"/>
    <a:srgbClr val="23A51B"/>
    <a:srgbClr val="613C31"/>
    <a:srgbClr val="008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1" autoAdjust="0"/>
    <p:restoredTop sz="93784" autoAdjust="0"/>
  </p:normalViewPr>
  <p:slideViewPr>
    <p:cSldViewPr snapToGrid="0" snapToObjects="1">
      <p:cViewPr>
        <p:scale>
          <a:sx n="98" d="100"/>
          <a:sy n="98" d="100"/>
        </p:scale>
        <p:origin x="2300" y="-452"/>
      </p:cViewPr>
      <p:guideLst>
        <p:guide orient="horz" pos="1701"/>
        <p:guide pos="11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Rコード/URL経由追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0D4E1BD6-0E27-46C6-BEF9-E47B5FD524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65"/>
          <a:stretch/>
        </p:blipFill>
        <p:spPr>
          <a:xfrm>
            <a:off x="1" y="526195"/>
            <a:ext cx="3600450" cy="1827691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D1D500F-D935-4860-B4C6-63DD8041972A}"/>
              </a:ext>
            </a:extLst>
          </p:cNvPr>
          <p:cNvSpPr/>
          <p:nvPr userDrawn="1"/>
        </p:nvSpPr>
        <p:spPr>
          <a:xfrm>
            <a:off x="0" y="2353887"/>
            <a:ext cx="3600450" cy="26647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99" algn="ctr">
              <a:spcBef>
                <a:spcPts val="115"/>
              </a:spcBef>
            </a:pPr>
            <a:r>
              <a:rPr lang="ja-JP" altLang="en-US" sz="1200" b="1" spc="5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登録・エントリ</a:t>
            </a:r>
            <a:r>
              <a:rPr lang="ja-JP" altLang="en-US" sz="1200" b="1" spc="-2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ー</a:t>
            </a:r>
            <a:r>
              <a:rPr lang="ja-JP" altLang="en-US" sz="1200" b="1" spc="5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方法</a:t>
            </a:r>
            <a:endParaRPr lang="ja-JP" altLang="en-US" sz="1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941FDCB4-479E-4D6D-8729-71AF78F35D98}"/>
              </a:ext>
            </a:extLst>
          </p:cNvPr>
          <p:cNvSpPr/>
          <p:nvPr userDrawn="1"/>
        </p:nvSpPr>
        <p:spPr>
          <a:xfrm>
            <a:off x="1344205" y="1358359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1109980" h="993775">
                <a:moveTo>
                  <a:pt x="1066165" y="0"/>
                </a:moveTo>
                <a:lnTo>
                  <a:pt x="43307" y="0"/>
                </a:lnTo>
                <a:lnTo>
                  <a:pt x="26467" y="3409"/>
                </a:lnTo>
                <a:lnTo>
                  <a:pt x="12699" y="12700"/>
                </a:lnTo>
                <a:lnTo>
                  <a:pt x="3409" y="26467"/>
                </a:lnTo>
                <a:lnTo>
                  <a:pt x="0" y="43306"/>
                </a:lnTo>
                <a:lnTo>
                  <a:pt x="0" y="950340"/>
                </a:lnTo>
                <a:lnTo>
                  <a:pt x="3409" y="967180"/>
                </a:lnTo>
                <a:lnTo>
                  <a:pt x="12700" y="980947"/>
                </a:lnTo>
                <a:lnTo>
                  <a:pt x="26467" y="990238"/>
                </a:lnTo>
                <a:lnTo>
                  <a:pt x="43307" y="993647"/>
                </a:lnTo>
                <a:lnTo>
                  <a:pt x="1066165" y="993647"/>
                </a:lnTo>
                <a:lnTo>
                  <a:pt x="1083004" y="990238"/>
                </a:lnTo>
                <a:lnTo>
                  <a:pt x="1096772" y="980947"/>
                </a:lnTo>
                <a:lnTo>
                  <a:pt x="1106062" y="967180"/>
                </a:lnTo>
                <a:lnTo>
                  <a:pt x="1109472" y="950340"/>
                </a:lnTo>
                <a:lnTo>
                  <a:pt x="1109472" y="43306"/>
                </a:lnTo>
                <a:lnTo>
                  <a:pt x="1106062" y="26467"/>
                </a:lnTo>
                <a:lnTo>
                  <a:pt x="1096772" y="12700"/>
                </a:lnTo>
                <a:lnTo>
                  <a:pt x="1083004" y="3409"/>
                </a:lnTo>
                <a:lnTo>
                  <a:pt x="10661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98205" y="1412359"/>
            <a:ext cx="792000" cy="792000"/>
          </a:xfrm>
        </p:spPr>
        <p:txBody>
          <a:bodyPr anchor="t"/>
          <a:lstStyle>
            <a:lvl1pPr marL="0" indent="0">
              <a:buNone/>
              <a:defRPr sz="1260"/>
            </a:lvl1pPr>
            <a:lvl2pPr marL="180039" indent="0">
              <a:buNone/>
              <a:defRPr sz="1103"/>
            </a:lvl2pPr>
            <a:lvl3pPr marL="360079" indent="0">
              <a:buNone/>
              <a:defRPr sz="945"/>
            </a:lvl3pPr>
            <a:lvl4pPr marL="540118" indent="0">
              <a:buNone/>
              <a:defRPr sz="788"/>
            </a:lvl4pPr>
            <a:lvl5pPr marL="720157" indent="0">
              <a:buNone/>
              <a:defRPr sz="788"/>
            </a:lvl5pPr>
            <a:lvl6pPr marL="900197" indent="0">
              <a:buNone/>
              <a:defRPr sz="788"/>
            </a:lvl6pPr>
            <a:lvl7pPr marL="1080237" indent="0">
              <a:buNone/>
              <a:defRPr sz="788"/>
            </a:lvl7pPr>
            <a:lvl8pPr marL="1260276" indent="0">
              <a:buNone/>
              <a:defRPr sz="788"/>
            </a:lvl8pPr>
            <a:lvl9pPr marL="1440315" indent="0">
              <a:buNone/>
              <a:defRPr sz="788"/>
            </a:lvl9pPr>
          </a:lstStyle>
          <a:p>
            <a:r>
              <a:rPr lang="ja-JP" altLang="en-US" dirty="0"/>
              <a:t>アイコンをクリックして図を追加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E3BC71A-1339-46E6-8338-AEF17621656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42941" y="95657"/>
            <a:ext cx="1922242" cy="364962"/>
          </a:xfrm>
        </p:spPr>
        <p:txBody>
          <a:bodyPr anchor="t"/>
          <a:lstStyle>
            <a:lvl1pPr marL="0" indent="0">
              <a:buNone/>
              <a:defRPr sz="1260"/>
            </a:lvl1pPr>
            <a:lvl2pPr marL="180039" indent="0">
              <a:buNone/>
              <a:defRPr sz="1103"/>
            </a:lvl2pPr>
            <a:lvl3pPr marL="360079" indent="0">
              <a:buNone/>
              <a:defRPr sz="945"/>
            </a:lvl3pPr>
            <a:lvl4pPr marL="540118" indent="0">
              <a:buNone/>
              <a:defRPr sz="788"/>
            </a:lvl4pPr>
            <a:lvl5pPr marL="720157" indent="0">
              <a:buNone/>
              <a:defRPr sz="788"/>
            </a:lvl5pPr>
            <a:lvl6pPr marL="900197" indent="0">
              <a:buNone/>
              <a:defRPr sz="788"/>
            </a:lvl6pPr>
            <a:lvl7pPr marL="1080237" indent="0">
              <a:buNone/>
              <a:defRPr sz="788"/>
            </a:lvl7pPr>
            <a:lvl8pPr marL="1260276" indent="0">
              <a:buNone/>
              <a:defRPr sz="788"/>
            </a:lvl8pPr>
            <a:lvl9pPr marL="1440315" indent="0">
              <a:buNone/>
              <a:defRPr sz="78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C27AC83B-A89C-4EBD-AF49-D9AD5D95EE22}"/>
              </a:ext>
            </a:extLst>
          </p:cNvPr>
          <p:cNvSpPr txBox="1">
            <a:spLocks/>
          </p:cNvSpPr>
          <p:nvPr userDrawn="1"/>
        </p:nvSpPr>
        <p:spPr>
          <a:xfrm>
            <a:off x="0" y="562602"/>
            <a:ext cx="3600449" cy="197490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3600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3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239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b="1" spc="4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エントリー方法のご案内</a:t>
            </a: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992DC26D-2CAF-4EF2-B0EB-981078F3CE0C}"/>
              </a:ext>
            </a:extLst>
          </p:cNvPr>
          <p:cNvSpPr/>
          <p:nvPr userDrawn="1"/>
        </p:nvSpPr>
        <p:spPr>
          <a:xfrm>
            <a:off x="0" y="526196"/>
            <a:ext cx="3600450" cy="1827690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AAF352C-8C23-441D-A849-34E7254C4EF0}"/>
              </a:ext>
            </a:extLst>
          </p:cNvPr>
          <p:cNvSpPr/>
          <p:nvPr userDrawn="1"/>
        </p:nvSpPr>
        <p:spPr>
          <a:xfrm>
            <a:off x="831472" y="947489"/>
            <a:ext cx="1925466" cy="19749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object 24">
            <a:extLst>
              <a:ext uri="{FF2B5EF4-FFF2-40B4-BE49-F238E27FC236}">
                <a16:creationId xmlns:a16="http://schemas.microsoft.com/office/drawing/2014/main" id="{3B2302B3-62AA-43FA-98A3-2D01AE76DFC1}"/>
              </a:ext>
            </a:extLst>
          </p:cNvPr>
          <p:cNvSpPr txBox="1"/>
          <p:nvPr userDrawn="1"/>
        </p:nvSpPr>
        <p:spPr>
          <a:xfrm>
            <a:off x="-1" y="747423"/>
            <a:ext cx="3600450" cy="579646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algn="ctr">
              <a:lnSpc>
                <a:spcPts val="1300"/>
              </a:lnSpc>
              <a:spcBef>
                <a:spcPts val="170"/>
              </a:spcBef>
            </a:pPr>
            <a:r>
              <a:rPr lang="ja-JP" altLang="en-US" sz="900" b="1" spc="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下記の</a:t>
            </a:r>
            <a:r>
              <a:rPr lang="en-US" altLang="ja-JP" sz="900" b="1" spc="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QR</a:t>
            </a:r>
            <a:r>
              <a:rPr lang="ja-JP" altLang="en-US" sz="900" b="1" spc="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コードから</a:t>
            </a:r>
            <a:endParaRPr lang="en-US" altLang="ja-JP" sz="900" b="1" spc="5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ts val="1300"/>
              </a:lnSpc>
              <a:spcBef>
                <a:spcPts val="170"/>
              </a:spcBef>
            </a:pPr>
            <a:r>
              <a:rPr lang="ja-JP" altLang="en-US" sz="1050" b="1" spc="5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エントリーフォームの入力</a:t>
            </a:r>
            <a:endParaRPr lang="en-US" altLang="ja-JP" sz="1000" b="1" spc="5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ts val="1300"/>
              </a:lnSpc>
              <a:spcBef>
                <a:spcPts val="170"/>
              </a:spcBef>
            </a:pPr>
            <a:r>
              <a:rPr lang="ja-JP" altLang="en-US" sz="900" b="1" spc="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をお願いいたします！</a:t>
            </a:r>
            <a:endParaRPr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5" name="図 14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8BB2512D-B0BE-4506-A54E-891E475A47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41100" y="2857447"/>
            <a:ext cx="784417" cy="1561236"/>
          </a:xfrm>
          <a:prstGeom prst="rect">
            <a:avLst/>
          </a:prstGeom>
        </p:spPr>
      </p:pic>
      <p:pic>
        <p:nvPicPr>
          <p:cNvPr id="16" name="図 15" descr="グラフィカル ユーザー インターフェイス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14D30308-D17E-4CA1-A25F-4421096CC9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27763" y="2857447"/>
            <a:ext cx="784417" cy="1561236"/>
          </a:xfrm>
          <a:prstGeom prst="rect">
            <a:avLst/>
          </a:prstGeom>
        </p:spPr>
      </p:pic>
      <p:pic>
        <p:nvPicPr>
          <p:cNvPr id="17" name="図 16" descr="携帯電話の画面&#10;&#10;自動的に生成された説明">
            <a:extLst>
              <a:ext uri="{FF2B5EF4-FFF2-40B4-BE49-F238E27FC236}">
                <a16:creationId xmlns:a16="http://schemas.microsoft.com/office/drawing/2014/main" id="{80C66460-E086-4A99-884F-9317B6E3095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774" y="2857447"/>
            <a:ext cx="784417" cy="1561236"/>
          </a:xfrm>
          <a:prstGeom prst="rect">
            <a:avLst/>
          </a:prstGeom>
        </p:spPr>
      </p:pic>
      <p:pic>
        <p:nvPicPr>
          <p:cNvPr id="18" name="図 17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A7A9B394-6D88-4E32-AC16-08011A88D85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54437" y="2857447"/>
            <a:ext cx="784417" cy="1561236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CBFC42B-7FBB-4641-A824-20087749DE95}"/>
              </a:ext>
            </a:extLst>
          </p:cNvPr>
          <p:cNvSpPr txBox="1"/>
          <p:nvPr userDrawn="1"/>
        </p:nvSpPr>
        <p:spPr>
          <a:xfrm>
            <a:off x="-66553" y="4817414"/>
            <a:ext cx="1053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kumimoji="1" lang="ja-JP" altLang="en-US" sz="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エントリーフォーム</a:t>
            </a:r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endParaRPr kumimoji="1"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タップして開く。</a:t>
            </a:r>
          </a:p>
          <a:p>
            <a:pPr algn="ctr"/>
            <a:endParaRPr kumimoji="1" lang="ja-JP" altLang="en-US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6EB81FB-1CC4-42B9-A9DA-209539D0670B}"/>
              </a:ext>
            </a:extLst>
          </p:cNvPr>
          <p:cNvSpPr txBox="1"/>
          <p:nvPr userDrawn="1"/>
        </p:nvSpPr>
        <p:spPr>
          <a:xfrm>
            <a:off x="891793" y="4817414"/>
            <a:ext cx="895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kumimoji="1" lang="ja-JP" altLang="en-US" sz="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メールアドレス</a:t>
            </a:r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を入力してください。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894B6C4-D394-4275-B7BE-6F3B70D90D6A}"/>
              </a:ext>
            </a:extLst>
          </p:cNvPr>
          <p:cNvSpPr txBox="1"/>
          <p:nvPr userDrawn="1"/>
        </p:nvSpPr>
        <p:spPr>
          <a:xfrm>
            <a:off x="2547384" y="4814921"/>
            <a:ext cx="114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④「登録が完了しました」</a:t>
            </a:r>
            <a:endParaRPr kumimoji="1"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の表示が出ると、</a:t>
            </a:r>
            <a:endParaRPr kumimoji="1"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登録完了</a:t>
            </a:r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です。</a:t>
            </a: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63972360-0EDA-4FA3-90B7-A47E502F2175}"/>
              </a:ext>
            </a:extLst>
          </p:cNvPr>
          <p:cNvCxnSpPr>
            <a:cxnSpLocks/>
          </p:cNvCxnSpPr>
          <p:nvPr userDrawn="1"/>
        </p:nvCxnSpPr>
        <p:spPr>
          <a:xfrm>
            <a:off x="103150" y="4630079"/>
            <a:ext cx="3369112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59F0AA9-1835-4A09-A1D7-EFC79B898A72}"/>
              </a:ext>
            </a:extLst>
          </p:cNvPr>
          <p:cNvSpPr txBox="1"/>
          <p:nvPr userDrawn="1"/>
        </p:nvSpPr>
        <p:spPr>
          <a:xfrm>
            <a:off x="1674694" y="4817414"/>
            <a:ext cx="1053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</a:t>
            </a:r>
            <a:r>
              <a:rPr kumimoji="1" lang="ja-JP" altLang="en-US" sz="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卒業年度・お名前</a:t>
            </a:r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endParaRPr kumimoji="1"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入力してください。</a:t>
            </a:r>
            <a:endParaRPr kumimoji="1"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24856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Rコード/URL経由追加（背景写真なし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D1D500F-D935-4860-B4C6-63DD8041972A}"/>
              </a:ext>
            </a:extLst>
          </p:cNvPr>
          <p:cNvSpPr/>
          <p:nvPr userDrawn="1"/>
        </p:nvSpPr>
        <p:spPr>
          <a:xfrm>
            <a:off x="0" y="2353887"/>
            <a:ext cx="3600450" cy="26647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99" algn="ctr">
              <a:spcBef>
                <a:spcPts val="115"/>
              </a:spcBef>
            </a:pPr>
            <a:r>
              <a:rPr lang="ja-JP" altLang="en-US" sz="1200" b="1" spc="5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登録・エントリ</a:t>
            </a:r>
            <a:r>
              <a:rPr lang="ja-JP" altLang="en-US" sz="1200" b="1" spc="-2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ー</a:t>
            </a:r>
            <a:r>
              <a:rPr lang="ja-JP" altLang="en-US" sz="1200" b="1" spc="5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方法</a:t>
            </a:r>
            <a:endParaRPr lang="ja-JP" altLang="en-US" sz="1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941FDCB4-479E-4D6D-8729-71AF78F35D98}"/>
              </a:ext>
            </a:extLst>
          </p:cNvPr>
          <p:cNvSpPr/>
          <p:nvPr userDrawn="1"/>
        </p:nvSpPr>
        <p:spPr>
          <a:xfrm>
            <a:off x="1344205" y="1358359"/>
            <a:ext cx="900000" cy="900000"/>
          </a:xfrm>
          <a:custGeom>
            <a:avLst/>
            <a:gdLst/>
            <a:ahLst/>
            <a:cxnLst/>
            <a:rect l="l" t="t" r="r" b="b"/>
            <a:pathLst>
              <a:path w="1109980" h="993775">
                <a:moveTo>
                  <a:pt x="1066165" y="0"/>
                </a:moveTo>
                <a:lnTo>
                  <a:pt x="43307" y="0"/>
                </a:lnTo>
                <a:lnTo>
                  <a:pt x="26467" y="3409"/>
                </a:lnTo>
                <a:lnTo>
                  <a:pt x="12699" y="12700"/>
                </a:lnTo>
                <a:lnTo>
                  <a:pt x="3409" y="26467"/>
                </a:lnTo>
                <a:lnTo>
                  <a:pt x="0" y="43306"/>
                </a:lnTo>
                <a:lnTo>
                  <a:pt x="0" y="950340"/>
                </a:lnTo>
                <a:lnTo>
                  <a:pt x="3409" y="967180"/>
                </a:lnTo>
                <a:lnTo>
                  <a:pt x="12700" y="980947"/>
                </a:lnTo>
                <a:lnTo>
                  <a:pt x="26467" y="990238"/>
                </a:lnTo>
                <a:lnTo>
                  <a:pt x="43307" y="993647"/>
                </a:lnTo>
                <a:lnTo>
                  <a:pt x="1066165" y="993647"/>
                </a:lnTo>
                <a:lnTo>
                  <a:pt x="1083004" y="990238"/>
                </a:lnTo>
                <a:lnTo>
                  <a:pt x="1096772" y="980947"/>
                </a:lnTo>
                <a:lnTo>
                  <a:pt x="1106062" y="967180"/>
                </a:lnTo>
                <a:lnTo>
                  <a:pt x="1109472" y="950340"/>
                </a:lnTo>
                <a:lnTo>
                  <a:pt x="1109472" y="43306"/>
                </a:lnTo>
                <a:lnTo>
                  <a:pt x="1106062" y="26467"/>
                </a:lnTo>
                <a:lnTo>
                  <a:pt x="1096772" y="12700"/>
                </a:lnTo>
                <a:lnTo>
                  <a:pt x="1083004" y="3409"/>
                </a:lnTo>
                <a:lnTo>
                  <a:pt x="10661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98205" y="1412359"/>
            <a:ext cx="792000" cy="792000"/>
          </a:xfrm>
        </p:spPr>
        <p:txBody>
          <a:bodyPr anchor="t"/>
          <a:lstStyle>
            <a:lvl1pPr marL="0" indent="0">
              <a:buNone/>
              <a:defRPr sz="1260"/>
            </a:lvl1pPr>
            <a:lvl2pPr marL="180039" indent="0">
              <a:buNone/>
              <a:defRPr sz="1103"/>
            </a:lvl2pPr>
            <a:lvl3pPr marL="360079" indent="0">
              <a:buNone/>
              <a:defRPr sz="945"/>
            </a:lvl3pPr>
            <a:lvl4pPr marL="540118" indent="0">
              <a:buNone/>
              <a:defRPr sz="788"/>
            </a:lvl4pPr>
            <a:lvl5pPr marL="720157" indent="0">
              <a:buNone/>
              <a:defRPr sz="788"/>
            </a:lvl5pPr>
            <a:lvl6pPr marL="900197" indent="0">
              <a:buNone/>
              <a:defRPr sz="788"/>
            </a:lvl6pPr>
            <a:lvl7pPr marL="1080237" indent="0">
              <a:buNone/>
              <a:defRPr sz="788"/>
            </a:lvl7pPr>
            <a:lvl8pPr marL="1260276" indent="0">
              <a:buNone/>
              <a:defRPr sz="788"/>
            </a:lvl8pPr>
            <a:lvl9pPr marL="1440315" indent="0">
              <a:buNone/>
              <a:defRPr sz="788"/>
            </a:lvl9pPr>
          </a:lstStyle>
          <a:p>
            <a:r>
              <a:rPr lang="ja-JP" altLang="en-US" dirty="0"/>
              <a:t>アイコンをクリックして図を追加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E3BC71A-1339-46E6-8338-AEF17621656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42941" y="95657"/>
            <a:ext cx="1922242" cy="364962"/>
          </a:xfrm>
        </p:spPr>
        <p:txBody>
          <a:bodyPr anchor="t"/>
          <a:lstStyle>
            <a:lvl1pPr marL="0" indent="0">
              <a:buNone/>
              <a:defRPr sz="1260"/>
            </a:lvl1pPr>
            <a:lvl2pPr marL="180039" indent="0">
              <a:buNone/>
              <a:defRPr sz="1103"/>
            </a:lvl2pPr>
            <a:lvl3pPr marL="360079" indent="0">
              <a:buNone/>
              <a:defRPr sz="945"/>
            </a:lvl3pPr>
            <a:lvl4pPr marL="540118" indent="0">
              <a:buNone/>
              <a:defRPr sz="788"/>
            </a:lvl4pPr>
            <a:lvl5pPr marL="720157" indent="0">
              <a:buNone/>
              <a:defRPr sz="788"/>
            </a:lvl5pPr>
            <a:lvl6pPr marL="900197" indent="0">
              <a:buNone/>
              <a:defRPr sz="788"/>
            </a:lvl6pPr>
            <a:lvl7pPr marL="1080237" indent="0">
              <a:buNone/>
              <a:defRPr sz="788"/>
            </a:lvl7pPr>
            <a:lvl8pPr marL="1260276" indent="0">
              <a:buNone/>
              <a:defRPr sz="788"/>
            </a:lvl8pPr>
            <a:lvl9pPr marL="1440315" indent="0">
              <a:buNone/>
              <a:defRPr sz="78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C27AC83B-A89C-4EBD-AF49-D9AD5D95EE22}"/>
              </a:ext>
            </a:extLst>
          </p:cNvPr>
          <p:cNvSpPr txBox="1">
            <a:spLocks/>
          </p:cNvSpPr>
          <p:nvPr userDrawn="1"/>
        </p:nvSpPr>
        <p:spPr>
          <a:xfrm>
            <a:off x="0" y="562602"/>
            <a:ext cx="3600449" cy="197490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3600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3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239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b="1" spc="4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エントリー方法のご案内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4AAF352C-8C23-441D-A849-34E7254C4EF0}"/>
              </a:ext>
            </a:extLst>
          </p:cNvPr>
          <p:cNvSpPr/>
          <p:nvPr userDrawn="1"/>
        </p:nvSpPr>
        <p:spPr>
          <a:xfrm>
            <a:off x="831472" y="947489"/>
            <a:ext cx="1925466" cy="19749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object 24">
            <a:extLst>
              <a:ext uri="{FF2B5EF4-FFF2-40B4-BE49-F238E27FC236}">
                <a16:creationId xmlns:a16="http://schemas.microsoft.com/office/drawing/2014/main" id="{3B2302B3-62AA-43FA-98A3-2D01AE76DFC1}"/>
              </a:ext>
            </a:extLst>
          </p:cNvPr>
          <p:cNvSpPr txBox="1"/>
          <p:nvPr userDrawn="1"/>
        </p:nvSpPr>
        <p:spPr>
          <a:xfrm>
            <a:off x="-1" y="747423"/>
            <a:ext cx="3600450" cy="579646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algn="ctr">
              <a:lnSpc>
                <a:spcPts val="1300"/>
              </a:lnSpc>
              <a:spcBef>
                <a:spcPts val="170"/>
              </a:spcBef>
            </a:pPr>
            <a:r>
              <a:rPr lang="ja-JP" altLang="en-US" sz="900" b="1" spc="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下記の</a:t>
            </a:r>
            <a:r>
              <a:rPr lang="en-US" altLang="ja-JP" sz="900" b="1" spc="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QR</a:t>
            </a:r>
            <a:r>
              <a:rPr lang="ja-JP" altLang="en-US" sz="900" b="1" spc="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コードから</a:t>
            </a:r>
            <a:endParaRPr lang="en-US" altLang="ja-JP" sz="900" b="1" spc="5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ts val="1300"/>
              </a:lnSpc>
              <a:spcBef>
                <a:spcPts val="170"/>
              </a:spcBef>
            </a:pPr>
            <a:r>
              <a:rPr lang="ja-JP" altLang="en-US" sz="1050" b="1" spc="5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エントリーフォームの入力</a:t>
            </a:r>
            <a:endParaRPr lang="en-US" altLang="ja-JP" sz="1000" b="1" spc="50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ts val="1300"/>
              </a:lnSpc>
              <a:spcBef>
                <a:spcPts val="170"/>
              </a:spcBef>
            </a:pPr>
            <a:r>
              <a:rPr lang="ja-JP" altLang="en-US" sz="900" b="1" spc="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をお願いいたします！</a:t>
            </a:r>
            <a:endParaRPr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5" name="図 14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8BB2512D-B0BE-4506-A54E-891E475A47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41100" y="2857447"/>
            <a:ext cx="784417" cy="1561236"/>
          </a:xfrm>
          <a:prstGeom prst="rect">
            <a:avLst/>
          </a:prstGeom>
        </p:spPr>
      </p:pic>
      <p:pic>
        <p:nvPicPr>
          <p:cNvPr id="16" name="図 15" descr="グラフィカル ユーザー インターフェイス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14D30308-D17E-4CA1-A25F-4421096CC9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27763" y="2857447"/>
            <a:ext cx="784417" cy="1561236"/>
          </a:xfrm>
          <a:prstGeom prst="rect">
            <a:avLst/>
          </a:prstGeom>
        </p:spPr>
      </p:pic>
      <p:pic>
        <p:nvPicPr>
          <p:cNvPr id="17" name="図 16" descr="携帯電話の画面&#10;&#10;自動的に生成された説明">
            <a:extLst>
              <a:ext uri="{FF2B5EF4-FFF2-40B4-BE49-F238E27FC236}">
                <a16:creationId xmlns:a16="http://schemas.microsoft.com/office/drawing/2014/main" id="{80C66460-E086-4A99-884F-9317B6E309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774" y="2857447"/>
            <a:ext cx="784417" cy="1561236"/>
          </a:xfrm>
          <a:prstGeom prst="rect">
            <a:avLst/>
          </a:prstGeom>
        </p:spPr>
      </p:pic>
      <p:pic>
        <p:nvPicPr>
          <p:cNvPr id="18" name="図 17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A7A9B394-6D88-4E32-AC16-08011A88D85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4437" y="2857447"/>
            <a:ext cx="784417" cy="1561236"/>
          </a:xfrm>
          <a:prstGeom prst="rect">
            <a:avLst/>
          </a:prstGeom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4CBFC42B-7FBB-4641-A824-20087749DE95}"/>
              </a:ext>
            </a:extLst>
          </p:cNvPr>
          <p:cNvSpPr txBox="1"/>
          <p:nvPr userDrawn="1"/>
        </p:nvSpPr>
        <p:spPr>
          <a:xfrm>
            <a:off x="-66553" y="4817414"/>
            <a:ext cx="1053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kumimoji="1" lang="ja-JP" altLang="en-US" sz="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エントリーフォーム</a:t>
            </a:r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endParaRPr kumimoji="1"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タップして開く。</a:t>
            </a:r>
          </a:p>
          <a:p>
            <a:pPr algn="ctr"/>
            <a:endParaRPr kumimoji="1" lang="ja-JP" altLang="en-US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66EB81FB-1CC4-42B9-A9DA-209539D0670B}"/>
              </a:ext>
            </a:extLst>
          </p:cNvPr>
          <p:cNvSpPr txBox="1"/>
          <p:nvPr userDrawn="1"/>
        </p:nvSpPr>
        <p:spPr>
          <a:xfrm>
            <a:off x="891793" y="4817414"/>
            <a:ext cx="8959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kumimoji="1" lang="ja-JP" altLang="en-US" sz="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メールアドレス</a:t>
            </a:r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を入力してください。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894B6C4-D394-4275-B7BE-6F3B70D90D6A}"/>
              </a:ext>
            </a:extLst>
          </p:cNvPr>
          <p:cNvSpPr txBox="1"/>
          <p:nvPr userDrawn="1"/>
        </p:nvSpPr>
        <p:spPr>
          <a:xfrm>
            <a:off x="2547384" y="4814921"/>
            <a:ext cx="114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④「登録が完了しました」</a:t>
            </a:r>
            <a:endParaRPr kumimoji="1"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の表示が出ると、</a:t>
            </a:r>
            <a:endParaRPr kumimoji="1"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登録完了</a:t>
            </a:r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です。</a:t>
            </a: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63972360-0EDA-4FA3-90B7-A47E502F2175}"/>
              </a:ext>
            </a:extLst>
          </p:cNvPr>
          <p:cNvCxnSpPr>
            <a:cxnSpLocks/>
          </p:cNvCxnSpPr>
          <p:nvPr userDrawn="1"/>
        </p:nvCxnSpPr>
        <p:spPr>
          <a:xfrm>
            <a:off x="103150" y="4630079"/>
            <a:ext cx="3369112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59F0AA9-1835-4A09-A1D7-EFC79B898A72}"/>
              </a:ext>
            </a:extLst>
          </p:cNvPr>
          <p:cNvSpPr txBox="1"/>
          <p:nvPr userDrawn="1"/>
        </p:nvSpPr>
        <p:spPr>
          <a:xfrm>
            <a:off x="1674694" y="4817414"/>
            <a:ext cx="1053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</a:t>
            </a:r>
            <a:r>
              <a:rPr kumimoji="1" lang="ja-JP" altLang="en-US" sz="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卒業年度・お名前</a:t>
            </a:r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endParaRPr kumimoji="1"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入力してください。</a:t>
            </a:r>
            <a:endParaRPr kumimoji="1"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8" name="図プレースホルダー 3">
            <a:extLst>
              <a:ext uri="{FF2B5EF4-FFF2-40B4-BE49-F238E27FC236}">
                <a16:creationId xmlns:a16="http://schemas.microsoft.com/office/drawing/2014/main" id="{70BECD72-6676-4F73-8FEE-36D219CC08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2" y="525463"/>
            <a:ext cx="3600451" cy="1828800"/>
          </a:xfrm>
        </p:spPr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576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切り替え案内経由追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5F2F31EF-C861-4236-A599-04FA78AF4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65"/>
          <a:stretch/>
        </p:blipFill>
        <p:spPr>
          <a:xfrm>
            <a:off x="1" y="526195"/>
            <a:ext cx="3600450" cy="1827691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8B2068F-FDBB-49ED-A832-EA05C20D5392}"/>
              </a:ext>
            </a:extLst>
          </p:cNvPr>
          <p:cNvSpPr/>
          <p:nvPr userDrawn="1"/>
        </p:nvSpPr>
        <p:spPr>
          <a:xfrm>
            <a:off x="0" y="2353887"/>
            <a:ext cx="3600450" cy="26647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99" algn="ctr">
              <a:spcBef>
                <a:spcPts val="115"/>
              </a:spcBef>
            </a:pPr>
            <a:r>
              <a:rPr lang="ja-JP" altLang="en-US" sz="1200" b="1" spc="5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登録・エントリ</a:t>
            </a:r>
            <a:r>
              <a:rPr lang="ja-JP" altLang="en-US" sz="1200" b="1" spc="-2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ー</a:t>
            </a:r>
            <a:r>
              <a:rPr lang="ja-JP" altLang="en-US" sz="1200" b="1" spc="5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方法</a:t>
            </a:r>
            <a:endParaRPr lang="ja-JP" altLang="en-US" sz="12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BF63FA4B-55E3-4346-8E17-3EA7F5AE365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42941" y="95657"/>
            <a:ext cx="1922242" cy="364962"/>
          </a:xfrm>
        </p:spPr>
        <p:txBody>
          <a:bodyPr anchor="t"/>
          <a:lstStyle>
            <a:lvl1pPr marL="0" indent="0">
              <a:buNone/>
              <a:defRPr sz="1260"/>
            </a:lvl1pPr>
            <a:lvl2pPr marL="180039" indent="0">
              <a:buNone/>
              <a:defRPr sz="1103"/>
            </a:lvl2pPr>
            <a:lvl3pPr marL="360079" indent="0">
              <a:buNone/>
              <a:defRPr sz="945"/>
            </a:lvl3pPr>
            <a:lvl4pPr marL="540118" indent="0">
              <a:buNone/>
              <a:defRPr sz="788"/>
            </a:lvl4pPr>
            <a:lvl5pPr marL="720157" indent="0">
              <a:buNone/>
              <a:defRPr sz="788"/>
            </a:lvl5pPr>
            <a:lvl6pPr marL="900197" indent="0">
              <a:buNone/>
              <a:defRPr sz="788"/>
            </a:lvl6pPr>
            <a:lvl7pPr marL="1080237" indent="0">
              <a:buNone/>
              <a:defRPr sz="788"/>
            </a:lvl7pPr>
            <a:lvl8pPr marL="1260276" indent="0">
              <a:buNone/>
              <a:defRPr sz="788"/>
            </a:lvl8pPr>
            <a:lvl9pPr marL="1440315" indent="0">
              <a:buNone/>
              <a:defRPr sz="78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73606F5E-6F08-4AB8-B628-26F0F10F798B}"/>
              </a:ext>
            </a:extLst>
          </p:cNvPr>
          <p:cNvSpPr/>
          <p:nvPr userDrawn="1"/>
        </p:nvSpPr>
        <p:spPr>
          <a:xfrm>
            <a:off x="76871" y="1502683"/>
            <a:ext cx="3458706" cy="23540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E3871F6-0125-4E95-8562-4CE544647709}"/>
              </a:ext>
            </a:extLst>
          </p:cNvPr>
          <p:cNvSpPr txBox="1"/>
          <p:nvPr userDrawn="1"/>
        </p:nvSpPr>
        <p:spPr>
          <a:xfrm>
            <a:off x="-10430" y="4512248"/>
            <a:ext cx="1530197" cy="822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kumimoji="1" lang="ja-JP" altLang="en-US" sz="600" b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lang="ja-JP" altLang="en-US" sz="600" b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登録用</a:t>
            </a:r>
            <a:r>
              <a:rPr lang="ja-JP" altLang="en-US" sz="600" b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メールの</a:t>
            </a:r>
            <a:endParaRPr lang="en-US" altLang="ja-JP" sz="600" b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30000"/>
              </a:lnSpc>
            </a:pPr>
            <a:r>
              <a:rPr lang="en-US" altLang="ja-JP" sz="599" b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LINE</a:t>
            </a:r>
            <a:r>
              <a:rPr lang="ja-JP" altLang="en-US" sz="599" b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招待コード</a:t>
            </a:r>
            <a:r>
              <a:rPr lang="ja-JP" altLang="en-US" sz="599" b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をコピーし、</a:t>
            </a:r>
            <a:endParaRPr lang="en-US" altLang="ja-JP" sz="599" b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30000"/>
              </a:lnSpc>
            </a:pPr>
            <a:r>
              <a:rPr lang="en-US" altLang="ja-JP" sz="599" b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(2)</a:t>
            </a:r>
            <a:r>
              <a:rPr lang="ja-JP" altLang="en-US" sz="599" b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en-US" altLang="ja-JP" sz="599" b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URL</a:t>
            </a:r>
            <a:r>
              <a:rPr lang="ja-JP" altLang="en-US" sz="599" b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をクリックします。</a:t>
            </a:r>
            <a:endParaRPr lang="en-US" altLang="ja-JP" sz="599" b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en-US" altLang="ja-JP" sz="550" b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550" b="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迷惑メールフォルダ</a:t>
            </a:r>
            <a:r>
              <a:rPr lang="ja-JP" altLang="en-US" sz="550" b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</a:t>
            </a:r>
            <a:endParaRPr lang="en-US" altLang="ja-JP" sz="550" b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550" b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登録用メールが入る可能性もあります。</a:t>
            </a:r>
            <a:endParaRPr lang="en-US" altLang="ja-JP" sz="550" b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550" b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ご確認をお願いします。</a:t>
            </a:r>
            <a:endParaRPr lang="en-US" altLang="ja-JP" sz="550" b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238E4F3-B06A-46A1-9774-08A4D9CDC53F}"/>
              </a:ext>
            </a:extLst>
          </p:cNvPr>
          <p:cNvSpPr txBox="1"/>
          <p:nvPr userDrawn="1"/>
        </p:nvSpPr>
        <p:spPr>
          <a:xfrm>
            <a:off x="1327451" y="4512248"/>
            <a:ext cx="965176" cy="56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ja-JP" altLang="en-US" sz="599" b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②コピーした</a:t>
            </a:r>
            <a:endParaRPr lang="en-US" altLang="ja-JP" sz="599" b="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30000"/>
              </a:lnSpc>
            </a:pPr>
            <a:r>
              <a:rPr lang="en-US" altLang="ja-JP" sz="599" b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LINE</a:t>
            </a:r>
            <a:r>
              <a:rPr lang="ja-JP" altLang="en-US" sz="599" b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招待コードを、</a:t>
            </a:r>
            <a:endParaRPr lang="en-US" altLang="ja-JP" sz="599" b="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30000"/>
              </a:lnSpc>
            </a:pPr>
            <a:r>
              <a:rPr lang="en-US" altLang="ja-JP" sz="599" b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LINE</a:t>
            </a:r>
            <a:r>
              <a:rPr lang="ja-JP" altLang="en-US" sz="599" b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トーク画面に</a:t>
            </a:r>
            <a:endParaRPr lang="en-US" altLang="ja-JP" sz="599" b="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>
              <a:lnSpc>
                <a:spcPct val="130000"/>
              </a:lnSpc>
            </a:pPr>
            <a:r>
              <a:rPr lang="ja-JP" altLang="en-US" sz="599" b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送付します。</a:t>
            </a:r>
            <a:endParaRPr lang="en-US" altLang="ja-JP" sz="599" b="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0EF63BB-0AB8-4D7A-BAB3-295E2A705423}"/>
              </a:ext>
            </a:extLst>
          </p:cNvPr>
          <p:cNvSpPr txBox="1"/>
          <p:nvPr userDrawn="1"/>
        </p:nvSpPr>
        <p:spPr>
          <a:xfrm>
            <a:off x="2273000" y="4512248"/>
            <a:ext cx="1145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62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③正しい招待コードを</a:t>
            </a:r>
            <a:endParaRPr kumimoji="1" lang="en-US" altLang="ja-JP" sz="600" b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ctr" defTabSz="362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LINE</a:t>
            </a:r>
            <a:r>
              <a:rPr kumimoji="1" lang="ja-JP" altLang="en-US" sz="600" b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に入力すると、</a:t>
            </a:r>
            <a:endParaRPr kumimoji="1" lang="en-US" altLang="ja-JP" sz="600" b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ctr" defTabSz="362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切り替え完了メッセージが送信されます。</a:t>
            </a:r>
            <a:endParaRPr kumimoji="1" lang="en-US" altLang="ja-JP" sz="600" b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ctr" defTabSz="362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600" b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ctr" defTabSz="3620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以上で登録は完了です。</a:t>
            </a:r>
            <a:endParaRPr lang="en-US" altLang="ja-JP" sz="600" b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2715F63D-9146-4EB5-BD3B-A1118A32C489}"/>
              </a:ext>
            </a:extLst>
          </p:cNvPr>
          <p:cNvCxnSpPr>
            <a:cxnSpLocks/>
          </p:cNvCxnSpPr>
          <p:nvPr userDrawn="1"/>
        </p:nvCxnSpPr>
        <p:spPr>
          <a:xfrm>
            <a:off x="116976" y="4456598"/>
            <a:ext cx="3369112" cy="0"/>
          </a:xfrm>
          <a:prstGeom prst="straightConnector1">
            <a:avLst/>
          </a:prstGeom>
          <a:ln w="762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図 20" descr="携帯電話の画面&#10;&#10;自動的に生成された説明">
            <a:extLst>
              <a:ext uri="{FF2B5EF4-FFF2-40B4-BE49-F238E27FC236}">
                <a16:creationId xmlns:a16="http://schemas.microsoft.com/office/drawing/2014/main" id="{BB117857-BA4E-4641-A25C-B72B501DDC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05204" y="2793705"/>
            <a:ext cx="785001" cy="1562400"/>
          </a:xfrm>
          <a:prstGeom prst="rect">
            <a:avLst/>
          </a:prstGeom>
        </p:spPr>
      </p:pic>
      <p:pic>
        <p:nvPicPr>
          <p:cNvPr id="22" name="図 21" descr="グラフィカル ユーザー インターフェイス, テキスト, アプリケーション, チャットまたはテキスト メッセージ&#10;&#10;自動的に生成された説明">
            <a:extLst>
              <a:ext uri="{FF2B5EF4-FFF2-40B4-BE49-F238E27FC236}">
                <a16:creationId xmlns:a16="http://schemas.microsoft.com/office/drawing/2014/main" id="{AF3BA0C9-CE4D-475B-A2A1-92CDA7DCB0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53281" y="2793705"/>
            <a:ext cx="785001" cy="1562400"/>
          </a:xfrm>
          <a:prstGeom prst="rect">
            <a:avLst/>
          </a:prstGeom>
        </p:spPr>
      </p:pic>
      <p:pic>
        <p:nvPicPr>
          <p:cNvPr id="23" name="図 22" descr="グラフィカル ユーザー インターフェイス, テキスト&#10;&#10;自動的に生成された説明">
            <a:extLst>
              <a:ext uri="{FF2B5EF4-FFF2-40B4-BE49-F238E27FC236}">
                <a16:creationId xmlns:a16="http://schemas.microsoft.com/office/drawing/2014/main" id="{9AEE8F37-E77B-4E7A-A239-DD04EF44A2A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2168" y="2793705"/>
            <a:ext cx="785002" cy="1562400"/>
          </a:xfrm>
          <a:prstGeom prst="rect">
            <a:avLst/>
          </a:prstGeom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2395C51A-EF10-4496-A8B0-7EF52FD19F50}"/>
              </a:ext>
            </a:extLst>
          </p:cNvPr>
          <p:cNvSpPr/>
          <p:nvPr userDrawn="1"/>
        </p:nvSpPr>
        <p:spPr>
          <a:xfrm>
            <a:off x="0" y="526196"/>
            <a:ext cx="3600450" cy="1827690"/>
          </a:xfrm>
          <a:prstGeom prst="rect">
            <a:avLst/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" dirty="0"/>
          </a:p>
        </p:txBody>
      </p:sp>
      <p:sp>
        <p:nvSpPr>
          <p:cNvPr id="24" name="object 2">
            <a:extLst>
              <a:ext uri="{FF2B5EF4-FFF2-40B4-BE49-F238E27FC236}">
                <a16:creationId xmlns:a16="http://schemas.microsoft.com/office/drawing/2014/main" id="{BEDA9584-E737-4578-AFB4-70EC14909FFA}"/>
              </a:ext>
            </a:extLst>
          </p:cNvPr>
          <p:cNvSpPr txBox="1">
            <a:spLocks/>
          </p:cNvSpPr>
          <p:nvPr userDrawn="1"/>
        </p:nvSpPr>
        <p:spPr>
          <a:xfrm>
            <a:off x="-449194" y="707252"/>
            <a:ext cx="4249173" cy="259045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36009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3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239">
              <a:lnSpc>
                <a:spcPct val="100000"/>
              </a:lnSpc>
              <a:spcBef>
                <a:spcPts val="100"/>
              </a:spcBef>
            </a:pPr>
            <a:r>
              <a:rPr lang="ja-JP" altLang="en-US" sz="1600" b="1" spc="4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エントリー方法のご案内</a:t>
            </a:r>
          </a:p>
        </p:txBody>
      </p:sp>
      <p:sp>
        <p:nvSpPr>
          <p:cNvPr id="25" name="object 24">
            <a:extLst>
              <a:ext uri="{FF2B5EF4-FFF2-40B4-BE49-F238E27FC236}">
                <a16:creationId xmlns:a16="http://schemas.microsoft.com/office/drawing/2014/main" id="{3BFBA1AB-D21B-43A1-A17E-AEAB39C22180}"/>
              </a:ext>
            </a:extLst>
          </p:cNvPr>
          <p:cNvSpPr txBox="1"/>
          <p:nvPr userDrawn="1"/>
        </p:nvSpPr>
        <p:spPr>
          <a:xfrm>
            <a:off x="-1" y="1067860"/>
            <a:ext cx="3600450" cy="1079142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170"/>
              </a:spcBef>
            </a:pPr>
            <a:r>
              <a:rPr lang="ja-JP" altLang="en-US" sz="1400" b="1" spc="5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弊社から送付されている</a:t>
            </a:r>
            <a:endParaRPr lang="en-US" altLang="ja-JP" sz="1400" b="1" spc="5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  <a:spcBef>
                <a:spcPts val="170"/>
              </a:spcBef>
            </a:pPr>
            <a:r>
              <a:rPr lang="ja-JP" altLang="en-US" sz="1500" b="1" spc="5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メールに記載されている</a:t>
            </a:r>
            <a:r>
              <a:rPr lang="en-US" altLang="ja-JP" sz="1500" b="1" spc="5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LINE</a:t>
            </a:r>
            <a:r>
              <a:rPr lang="ja-JP" altLang="en-US" sz="1500" b="1" spc="5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認証キー</a:t>
            </a:r>
            <a:endParaRPr lang="en-US" altLang="ja-JP" sz="1500" b="1" spc="5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ct val="150000"/>
              </a:lnSpc>
              <a:spcBef>
                <a:spcPts val="170"/>
              </a:spcBef>
            </a:pPr>
            <a:r>
              <a:rPr lang="ja-JP" altLang="en-US" sz="1400" b="1" spc="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のご確認お願いいたします！</a:t>
            </a:r>
            <a:endParaRPr sz="14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2975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" userDrawn="1">
          <p15:clr>
            <a:srgbClr val="FBAE40"/>
          </p15:clr>
        </p15:guide>
        <p15:guide id="2" pos="113" userDrawn="1">
          <p15:clr>
            <a:srgbClr val="FBAE40"/>
          </p15:clr>
        </p15:guide>
        <p15:guide id="3" orient="horz" pos="3243" userDrawn="1">
          <p15:clr>
            <a:srgbClr val="FBAE40"/>
          </p15:clr>
        </p15:guide>
        <p15:guide id="4" pos="215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2" y="283649"/>
            <a:ext cx="3105388" cy="1029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2" y="1418243"/>
            <a:ext cx="3105388" cy="3380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
第 </a:t>
            </a:r>
            <a:r>
              <a:rPr lang="en-US" altLang="ja-JP" dirty="0"/>
              <a:t>2 </a:t>
            </a:r>
            <a:r>
              <a:rPr lang="ja-JP" altLang="en-US" dirty="0"/>
              <a:t>レベル
第 </a:t>
            </a:r>
            <a:r>
              <a:rPr lang="en-US" altLang="ja-JP" dirty="0"/>
              <a:t>3 </a:t>
            </a:r>
            <a:r>
              <a:rPr lang="ja-JP" altLang="en-US" dirty="0"/>
              <a:t>レベル
第 </a:t>
            </a:r>
            <a:r>
              <a:rPr lang="en-US" altLang="ja-JP" dirty="0"/>
              <a:t>4 </a:t>
            </a:r>
            <a:r>
              <a:rPr lang="ja-JP" altLang="en-US" dirty="0"/>
              <a:t>レベル
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531" y="4937943"/>
            <a:ext cx="810101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143AC-52AE-074D-AE03-23DB0E58AE1B}" type="datetimeFigureOut">
              <a:rPr kumimoji="1" lang="ja-JP" altLang="en-US" smtClean="0"/>
              <a:t>2022/2/25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650" y="4937943"/>
            <a:ext cx="1215152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819" y="4937943"/>
            <a:ext cx="810101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7CBBA-25FD-C840-8D9A-344540B268C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413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73" r:id="rId3"/>
  </p:sldLayoutIdLst>
  <p:txStyles>
    <p:titleStyle>
      <a:lvl1pPr algn="l" defTabSz="360079" rtl="0" eaLnBrk="1" latinLnBrk="0" hangingPunct="1">
        <a:lnSpc>
          <a:spcPct val="90000"/>
        </a:lnSpc>
        <a:spcBef>
          <a:spcPct val="0"/>
        </a:spcBef>
        <a:buNone/>
        <a:defRPr kumimoji="1" sz="1733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j-cs"/>
        </a:defRPr>
      </a:lvl1pPr>
    </p:titleStyle>
    <p:bodyStyle>
      <a:lvl1pPr marL="90020" indent="-90020" algn="l" defTabSz="360079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kumimoji="1" sz="1103" kern="1200">
          <a:solidFill>
            <a:schemeClr val="tx1"/>
          </a:solidFill>
          <a:latin typeface="メイリオ" panose="020B0604030504040204" pitchFamily="50" charset="-128"/>
          <a:ea typeface="メイリオ" panose="020B0604030504040204" pitchFamily="50" charset="-128"/>
          <a:cs typeface="+mn-cs"/>
        </a:defRPr>
      </a:lvl1pPr>
      <a:lvl2pPr marL="270059" indent="-90020" algn="l" defTabSz="360079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kumimoji="1"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50098" indent="-90020" algn="l" defTabSz="360079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kumimoji="1" sz="788" kern="1200">
          <a:solidFill>
            <a:schemeClr val="tx1"/>
          </a:solidFill>
          <a:latin typeface="+mn-lt"/>
          <a:ea typeface="+mn-ea"/>
          <a:cs typeface="+mn-cs"/>
        </a:defRPr>
      </a:lvl3pPr>
      <a:lvl4pPr marL="630138" indent="-90020" algn="l" defTabSz="360079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810178" indent="-90020" algn="l" defTabSz="360079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90216" indent="-90020" algn="l" defTabSz="360079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170256" indent="-90020" algn="l" defTabSz="360079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350296" indent="-90020" algn="l" defTabSz="360079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530336" indent="-90020" algn="l" defTabSz="360079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0079" rtl="0" eaLnBrk="1" latinLnBrk="0" hangingPunct="1"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1pPr>
      <a:lvl2pPr marL="180039" algn="l" defTabSz="360079" rtl="0" eaLnBrk="1" latinLnBrk="0" hangingPunct="1"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2pPr>
      <a:lvl3pPr marL="360079" algn="l" defTabSz="360079" rtl="0" eaLnBrk="1" latinLnBrk="0" hangingPunct="1"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3pPr>
      <a:lvl4pPr marL="540118" algn="l" defTabSz="360079" rtl="0" eaLnBrk="1" latinLnBrk="0" hangingPunct="1"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720157" algn="l" defTabSz="360079" rtl="0" eaLnBrk="1" latinLnBrk="0" hangingPunct="1"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00197" algn="l" defTabSz="360079" rtl="0" eaLnBrk="1" latinLnBrk="0" hangingPunct="1"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080237" algn="l" defTabSz="360079" rtl="0" eaLnBrk="1" latinLnBrk="0" hangingPunct="1"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260276" algn="l" defTabSz="360079" rtl="0" eaLnBrk="1" latinLnBrk="0" hangingPunct="1"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440315" algn="l" defTabSz="360079" rtl="0" eaLnBrk="1" latinLnBrk="0" hangingPunct="1">
        <a:defRPr kumimoji="1" sz="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1">
            <a:extLst>
              <a:ext uri="{FF2B5EF4-FFF2-40B4-BE49-F238E27FC236}">
                <a16:creationId xmlns:a16="http://schemas.microsoft.com/office/drawing/2014/main" id="{FD17A7BD-7D6F-4AAA-BCC1-ABD2982CB12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BAB9509-804F-45DE-95C7-B80DBD6FC742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2ECCB74-2FBF-405A-833A-9E24A46F2A1B}"/>
              </a:ext>
            </a:extLst>
          </p:cNvPr>
          <p:cNvSpPr/>
          <p:nvPr/>
        </p:nvSpPr>
        <p:spPr>
          <a:xfrm>
            <a:off x="-2228732" y="-16310"/>
            <a:ext cx="2176289" cy="143040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CSV</a:t>
            </a:r>
            <a:r>
              <a:rPr lang="ja-JP" altLang="en-US" sz="1400" dirty="0"/>
              <a:t>未登録学生の</a:t>
            </a:r>
            <a:endParaRPr lang="en-US" altLang="ja-JP" sz="1400" dirty="0"/>
          </a:p>
          <a:p>
            <a:pPr algn="ctr"/>
            <a:r>
              <a:rPr lang="ja-JP" altLang="en-US" sz="1400" dirty="0"/>
              <a:t>登録フロー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95807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1">
            <a:extLst>
              <a:ext uri="{FF2B5EF4-FFF2-40B4-BE49-F238E27FC236}">
                <a16:creationId xmlns:a16="http://schemas.microsoft.com/office/drawing/2014/main" id="{713173F4-1159-4BA6-BCB3-A4C6B2CB0E7A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1E21509-F169-4F3F-9D1D-8DF67B064A7C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4" name="図プレースホルダー 3">
            <a:extLst>
              <a:ext uri="{FF2B5EF4-FFF2-40B4-BE49-F238E27FC236}">
                <a16:creationId xmlns:a16="http://schemas.microsoft.com/office/drawing/2014/main" id="{CD51FF7D-9AB6-4FBF-AD6D-C32E9D97C3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68006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プレースホルダー 7" descr="QR コード&#10;&#10;自動的に生成された説明">
            <a:extLst>
              <a:ext uri="{FF2B5EF4-FFF2-40B4-BE49-F238E27FC236}">
                <a16:creationId xmlns:a16="http://schemas.microsoft.com/office/drawing/2014/main" id="{F768C81D-B99C-4E4A-BF54-7187ACDF2E7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/>
      </p:pic>
      <p:pic>
        <p:nvPicPr>
          <p:cNvPr id="12" name="図プレースホルダー 11" descr="ロゴ, 会社名&#10;&#10;自動的に生成された説明">
            <a:extLst>
              <a:ext uri="{FF2B5EF4-FFF2-40B4-BE49-F238E27FC236}">
                <a16:creationId xmlns:a16="http://schemas.microsoft.com/office/drawing/2014/main" id="{5E6F44E7-0A13-4A7B-9E9B-664CD6EEAD8A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t="40504" b="40504"/>
          <a:stretch>
            <a:fillRect/>
          </a:stretch>
        </p:blipFill>
        <p:spPr/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91739BC9-0920-4BE7-B45F-7164D79028AC}"/>
              </a:ext>
            </a:extLst>
          </p:cNvPr>
          <p:cNvSpPr/>
          <p:nvPr/>
        </p:nvSpPr>
        <p:spPr>
          <a:xfrm>
            <a:off x="-2228732" y="-16310"/>
            <a:ext cx="2176289" cy="143040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CSV</a:t>
            </a:r>
            <a:r>
              <a:rPr lang="ja-JP" altLang="en-US" sz="1400" dirty="0"/>
              <a:t>未登録学生の</a:t>
            </a:r>
            <a:endParaRPr lang="en-US" altLang="ja-JP" sz="1400" dirty="0"/>
          </a:p>
          <a:p>
            <a:pPr algn="ctr"/>
            <a:r>
              <a:rPr lang="ja-JP" altLang="en-US" sz="1400" dirty="0"/>
              <a:t>登録フロー</a:t>
            </a:r>
            <a:endParaRPr lang="en-US" altLang="ja-JP" sz="1400" dirty="0"/>
          </a:p>
          <a:p>
            <a:pPr algn="ctr"/>
            <a:r>
              <a:rPr kumimoji="1" lang="en-US" altLang="ja-JP" sz="1400" dirty="0"/>
              <a:t>※</a:t>
            </a:r>
            <a:r>
              <a:rPr kumimoji="1" lang="ja-JP" altLang="en-US" sz="1400" dirty="0"/>
              <a:t>サンプル</a:t>
            </a:r>
            <a:r>
              <a:rPr kumimoji="1" lang="en-US" altLang="ja-JP" sz="1400" dirty="0"/>
              <a:t>※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201970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プレースホルダー 1">
            <a:extLst>
              <a:ext uri="{FF2B5EF4-FFF2-40B4-BE49-F238E27FC236}">
                <a16:creationId xmlns:a16="http://schemas.microsoft.com/office/drawing/2014/main" id="{4E1EB4CD-2EE2-4C7C-AFCE-F23EE053E4E3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EA658F5-FD9F-45F8-8F51-44B080E776E5}"/>
              </a:ext>
            </a:extLst>
          </p:cNvPr>
          <p:cNvSpPr/>
          <p:nvPr/>
        </p:nvSpPr>
        <p:spPr>
          <a:xfrm>
            <a:off x="-3054350" y="-45338"/>
            <a:ext cx="2942707" cy="143040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400" dirty="0"/>
              <a:t>CSV</a:t>
            </a:r>
            <a:r>
              <a:rPr lang="ja-JP" altLang="en-US" sz="1400" dirty="0"/>
              <a:t>登録済み学生の</a:t>
            </a:r>
            <a:endParaRPr lang="en-US" altLang="ja-JP" sz="1400" dirty="0"/>
          </a:p>
          <a:p>
            <a:pPr algn="ctr"/>
            <a:r>
              <a:rPr lang="ja-JP" altLang="en-US" sz="1400" dirty="0"/>
              <a:t>登録フロー</a:t>
            </a:r>
          </a:p>
        </p:txBody>
      </p:sp>
    </p:spTree>
    <p:extLst>
      <p:ext uri="{BB962C8B-B14F-4D97-AF65-F5344CB8AC3E}">
        <p14:creationId xmlns:p14="http://schemas.microsoft.com/office/powerpoint/2010/main" val="2704066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2969</TotalTime>
  <Words>21</Words>
  <Application>Microsoft Office PowerPoint</Application>
  <PresentationFormat>ユーザー設定</PresentationFormat>
  <Paragraphs>7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メイリオ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篭橋裕紀</dc:creator>
  <cp:lastModifiedBy>中村　圭佑</cp:lastModifiedBy>
  <cp:revision>84</cp:revision>
  <cp:lastPrinted>2019-11-28T04:41:53Z</cp:lastPrinted>
  <dcterms:created xsi:type="dcterms:W3CDTF">2018-06-06T13:15:30Z</dcterms:created>
  <dcterms:modified xsi:type="dcterms:W3CDTF">2022-02-25T03:51:42Z</dcterms:modified>
</cp:coreProperties>
</file>