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7" r:id="rId3"/>
  </p:sldIdLst>
  <p:sldSz cx="3600450" cy="5327650"/>
  <p:notesSz cx="6735763" cy="9866313"/>
  <p:defaultTextStyle>
    <a:defPPr>
      <a:defRPr lang="ja-JP"/>
    </a:defPPr>
    <a:lvl1pPr marL="0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1pPr>
    <a:lvl2pPr marL="181024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2pPr>
    <a:lvl3pPr marL="362046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3pPr>
    <a:lvl4pPr marL="543072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4pPr>
    <a:lvl5pPr marL="724095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5pPr>
    <a:lvl6pPr marL="905118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6pPr>
    <a:lvl7pPr marL="1086141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7pPr>
    <a:lvl8pPr marL="1267166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8pPr>
    <a:lvl9pPr marL="1448190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1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A"/>
    <a:srgbClr val="D5E6EF"/>
    <a:srgbClr val="E8E4DE"/>
    <a:srgbClr val="23A51B"/>
    <a:srgbClr val="613C31"/>
    <a:srgbClr val="00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3784" autoAdjust="0"/>
  </p:normalViewPr>
  <p:slideViewPr>
    <p:cSldViewPr snapToGrid="0" snapToObjects="1">
      <p:cViewPr varScale="1">
        <p:scale>
          <a:sx n="80" d="100"/>
          <a:sy n="80" d="100"/>
        </p:scale>
        <p:origin x="2504" y="56"/>
      </p:cViewPr>
      <p:guideLst>
        <p:guide orient="horz" pos="1701"/>
        <p:guide pos="11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6" y="871910"/>
            <a:ext cx="3060383" cy="1854811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7" y="2798251"/>
            <a:ext cx="2700338" cy="1286282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39" indent="0" algn="ctr">
              <a:buNone/>
              <a:defRPr sz="788"/>
            </a:lvl2pPr>
            <a:lvl3pPr marL="360079" indent="0" algn="ctr">
              <a:buNone/>
              <a:defRPr sz="709"/>
            </a:lvl3pPr>
            <a:lvl4pPr marL="540118" indent="0" algn="ctr">
              <a:buNone/>
              <a:defRPr sz="630"/>
            </a:lvl4pPr>
            <a:lvl5pPr marL="720157" indent="0" algn="ctr">
              <a:buNone/>
              <a:defRPr sz="630"/>
            </a:lvl5pPr>
            <a:lvl6pPr marL="900197" indent="0" algn="ctr">
              <a:buNone/>
              <a:defRPr sz="630"/>
            </a:lvl6pPr>
            <a:lvl7pPr marL="1080237" indent="0" algn="ctr">
              <a:buNone/>
              <a:defRPr sz="630"/>
            </a:lvl7pPr>
            <a:lvl8pPr marL="1260276" indent="0" algn="ctr">
              <a:buNone/>
              <a:defRPr sz="630"/>
            </a:lvl8pPr>
            <a:lvl9pPr marL="1440315" indent="0" algn="ctr">
              <a:buNone/>
              <a:defRPr sz="63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97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 userDrawn="1">
          <p15:clr>
            <a:srgbClr val="FBAE40"/>
          </p15:clr>
        </p15:guide>
        <p15:guide id="2" pos="113" userDrawn="1">
          <p15:clr>
            <a:srgbClr val="FBAE40"/>
          </p15:clr>
        </p15:guide>
        <p15:guide id="3" orient="horz" pos="3243" userDrawn="1">
          <p15:clr>
            <a:srgbClr val="FBAE40"/>
          </p15:clr>
        </p15:guide>
        <p15:guide id="4" pos="21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4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3" y="283651"/>
            <a:ext cx="776347" cy="45149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3" y="283651"/>
            <a:ext cx="2284035" cy="45149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97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28214"/>
            <a:ext cx="3105388" cy="2216154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565336"/>
            <a:ext cx="3105388" cy="1165423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3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79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5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19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3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27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1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18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2" y="1418243"/>
            <a:ext cx="1530191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9" y="1418243"/>
            <a:ext cx="1530191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3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3649"/>
            <a:ext cx="3105388" cy="102976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2" y="1306014"/>
            <a:ext cx="1523159" cy="640058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39" indent="0">
              <a:buNone/>
              <a:defRPr sz="788" b="1"/>
            </a:lvl2pPr>
            <a:lvl3pPr marL="360079" indent="0">
              <a:buNone/>
              <a:defRPr sz="709" b="1"/>
            </a:lvl3pPr>
            <a:lvl4pPr marL="540118" indent="0">
              <a:buNone/>
              <a:defRPr sz="630" b="1"/>
            </a:lvl4pPr>
            <a:lvl5pPr marL="720157" indent="0">
              <a:buNone/>
              <a:defRPr sz="630" b="1"/>
            </a:lvl5pPr>
            <a:lvl6pPr marL="900197" indent="0">
              <a:buNone/>
              <a:defRPr sz="630" b="1"/>
            </a:lvl6pPr>
            <a:lvl7pPr marL="1080237" indent="0">
              <a:buNone/>
              <a:defRPr sz="630" b="1"/>
            </a:lvl7pPr>
            <a:lvl8pPr marL="1260276" indent="0">
              <a:buNone/>
              <a:defRPr sz="630" b="1"/>
            </a:lvl8pPr>
            <a:lvl9pPr marL="1440315" indent="0">
              <a:buNone/>
              <a:defRPr sz="63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2" y="1946073"/>
            <a:ext cx="1523159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06014"/>
            <a:ext cx="1530660" cy="640058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39" indent="0">
              <a:buNone/>
              <a:defRPr sz="788" b="1"/>
            </a:lvl2pPr>
            <a:lvl3pPr marL="360079" indent="0">
              <a:buNone/>
              <a:defRPr sz="709" b="1"/>
            </a:lvl3pPr>
            <a:lvl4pPr marL="540118" indent="0">
              <a:buNone/>
              <a:defRPr sz="630" b="1"/>
            </a:lvl4pPr>
            <a:lvl5pPr marL="720157" indent="0">
              <a:buNone/>
              <a:defRPr sz="630" b="1"/>
            </a:lvl5pPr>
            <a:lvl6pPr marL="900197" indent="0">
              <a:buNone/>
              <a:defRPr sz="630" b="1"/>
            </a:lvl6pPr>
            <a:lvl7pPr marL="1080237" indent="0">
              <a:buNone/>
              <a:defRPr sz="630" b="1"/>
            </a:lvl7pPr>
            <a:lvl8pPr marL="1260276" indent="0">
              <a:buNone/>
              <a:defRPr sz="630" b="1"/>
            </a:lvl8pPr>
            <a:lvl9pPr marL="1440315" indent="0">
              <a:buNone/>
              <a:defRPr sz="63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46073"/>
            <a:ext cx="1530660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07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84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12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2" y="355177"/>
            <a:ext cx="1161239" cy="124311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67087"/>
            <a:ext cx="1822728" cy="3786085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2" y="1598298"/>
            <a:ext cx="1161239" cy="2961039"/>
          </a:xfrm>
        </p:spPr>
        <p:txBody>
          <a:bodyPr/>
          <a:lstStyle>
            <a:lvl1pPr marL="0" indent="0">
              <a:buNone/>
              <a:defRPr sz="630"/>
            </a:lvl1pPr>
            <a:lvl2pPr marL="180039" indent="0">
              <a:buNone/>
              <a:defRPr sz="551"/>
            </a:lvl2pPr>
            <a:lvl3pPr marL="360079" indent="0">
              <a:buNone/>
              <a:defRPr sz="473"/>
            </a:lvl3pPr>
            <a:lvl4pPr marL="540118" indent="0">
              <a:buNone/>
              <a:defRPr sz="394"/>
            </a:lvl4pPr>
            <a:lvl5pPr marL="720157" indent="0">
              <a:buNone/>
              <a:defRPr sz="394"/>
            </a:lvl5pPr>
            <a:lvl6pPr marL="900197" indent="0">
              <a:buNone/>
              <a:defRPr sz="394"/>
            </a:lvl6pPr>
            <a:lvl7pPr marL="1080237" indent="0">
              <a:buNone/>
              <a:defRPr sz="394"/>
            </a:lvl7pPr>
            <a:lvl8pPr marL="1260276" indent="0">
              <a:buNone/>
              <a:defRPr sz="394"/>
            </a:lvl8pPr>
            <a:lvl9pPr marL="1440315" indent="0">
              <a:buNone/>
              <a:defRPr sz="394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57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2" y="355177"/>
            <a:ext cx="1161239" cy="124311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67087"/>
            <a:ext cx="1822728" cy="3786085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39" indent="0">
              <a:buNone/>
              <a:defRPr sz="1103"/>
            </a:lvl2pPr>
            <a:lvl3pPr marL="360079" indent="0">
              <a:buNone/>
              <a:defRPr sz="945"/>
            </a:lvl3pPr>
            <a:lvl4pPr marL="540118" indent="0">
              <a:buNone/>
              <a:defRPr sz="788"/>
            </a:lvl4pPr>
            <a:lvl5pPr marL="720157" indent="0">
              <a:buNone/>
              <a:defRPr sz="788"/>
            </a:lvl5pPr>
            <a:lvl6pPr marL="900197" indent="0">
              <a:buNone/>
              <a:defRPr sz="788"/>
            </a:lvl6pPr>
            <a:lvl7pPr marL="1080237" indent="0">
              <a:buNone/>
              <a:defRPr sz="788"/>
            </a:lvl7pPr>
            <a:lvl8pPr marL="1260276" indent="0">
              <a:buNone/>
              <a:defRPr sz="788"/>
            </a:lvl8pPr>
            <a:lvl9pPr marL="1440315" indent="0">
              <a:buNone/>
              <a:defRPr sz="78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2" y="1598298"/>
            <a:ext cx="1161239" cy="2961039"/>
          </a:xfrm>
        </p:spPr>
        <p:txBody>
          <a:bodyPr/>
          <a:lstStyle>
            <a:lvl1pPr marL="0" indent="0">
              <a:buNone/>
              <a:defRPr sz="630"/>
            </a:lvl1pPr>
            <a:lvl2pPr marL="180039" indent="0">
              <a:buNone/>
              <a:defRPr sz="551"/>
            </a:lvl2pPr>
            <a:lvl3pPr marL="360079" indent="0">
              <a:buNone/>
              <a:defRPr sz="473"/>
            </a:lvl3pPr>
            <a:lvl4pPr marL="540118" indent="0">
              <a:buNone/>
              <a:defRPr sz="394"/>
            </a:lvl4pPr>
            <a:lvl5pPr marL="720157" indent="0">
              <a:buNone/>
              <a:defRPr sz="394"/>
            </a:lvl5pPr>
            <a:lvl6pPr marL="900197" indent="0">
              <a:buNone/>
              <a:defRPr sz="394"/>
            </a:lvl6pPr>
            <a:lvl7pPr marL="1080237" indent="0">
              <a:buNone/>
              <a:defRPr sz="394"/>
            </a:lvl7pPr>
            <a:lvl8pPr marL="1260276" indent="0">
              <a:buNone/>
              <a:defRPr sz="394"/>
            </a:lvl8pPr>
            <a:lvl9pPr marL="1440315" indent="0">
              <a:buNone/>
              <a:defRPr sz="394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85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2" y="283649"/>
            <a:ext cx="3105388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2" y="1418243"/>
            <a:ext cx="3105388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4937943"/>
            <a:ext cx="81010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143AC-52AE-074D-AE03-23DB0E58AE1B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50" y="4937943"/>
            <a:ext cx="1215152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9" y="4937943"/>
            <a:ext cx="81010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13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0079" rtl="0" eaLnBrk="1" latinLnBrk="0" hangingPunct="1">
        <a:lnSpc>
          <a:spcPct val="90000"/>
        </a:lnSpc>
        <a:spcBef>
          <a:spcPct val="0"/>
        </a:spcBef>
        <a:buNone/>
        <a:defRPr kumimoji="1"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0" indent="-90020" algn="l" defTabSz="360079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59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098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38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178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16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56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296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36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39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79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18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57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197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37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276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15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65"/>
          <a:stretch/>
        </p:blipFill>
        <p:spPr>
          <a:xfrm>
            <a:off x="1" y="526196"/>
            <a:ext cx="3600450" cy="175382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0" y="2261602"/>
            <a:ext cx="3600450" cy="266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9" algn="ctr">
              <a:spcBef>
                <a:spcPts val="115"/>
              </a:spcBef>
            </a:pP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登録・エントリ</a:t>
            </a:r>
            <a:r>
              <a:rPr lang="ja-JP" altLang="en-US" sz="1200" b="1" spc="-2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方法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C5ABF0E-1D3A-3048-B4F2-749DE242BEA6}"/>
              </a:ext>
            </a:extLst>
          </p:cNvPr>
          <p:cNvSpPr txBox="1"/>
          <p:nvPr/>
        </p:nvSpPr>
        <p:spPr>
          <a:xfrm>
            <a:off x="1118981" y="2018982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800" b="1" dirty="0">
              <a:latin typeface="+mn-ea"/>
            </a:endParaRPr>
          </a:p>
        </p:txBody>
      </p:sp>
      <p:sp>
        <p:nvSpPr>
          <p:cNvPr id="52" name="object 23"/>
          <p:cNvSpPr/>
          <p:nvPr/>
        </p:nvSpPr>
        <p:spPr>
          <a:xfrm>
            <a:off x="485584" y="885858"/>
            <a:ext cx="2645905" cy="210245"/>
          </a:xfrm>
          <a:custGeom>
            <a:avLst/>
            <a:gdLst/>
            <a:ahLst/>
            <a:cxnLst/>
            <a:rect l="l" t="t" r="r" b="b"/>
            <a:pathLst>
              <a:path w="3118485" h="213359">
                <a:moveTo>
                  <a:pt x="3082543" y="0"/>
                </a:moveTo>
                <a:lnTo>
                  <a:pt x="35560" y="0"/>
                </a:lnTo>
                <a:lnTo>
                  <a:pt x="21720" y="2788"/>
                </a:lnTo>
                <a:lnTo>
                  <a:pt x="10417" y="10398"/>
                </a:lnTo>
                <a:lnTo>
                  <a:pt x="2795" y="21699"/>
                </a:lnTo>
                <a:lnTo>
                  <a:pt x="0" y="35560"/>
                </a:lnTo>
                <a:lnTo>
                  <a:pt x="0" y="177800"/>
                </a:lnTo>
                <a:lnTo>
                  <a:pt x="2795" y="191660"/>
                </a:lnTo>
                <a:lnTo>
                  <a:pt x="10417" y="202961"/>
                </a:lnTo>
                <a:lnTo>
                  <a:pt x="21720" y="210571"/>
                </a:lnTo>
                <a:lnTo>
                  <a:pt x="35560" y="213360"/>
                </a:lnTo>
                <a:lnTo>
                  <a:pt x="3082543" y="213360"/>
                </a:lnTo>
                <a:lnTo>
                  <a:pt x="3096404" y="210571"/>
                </a:lnTo>
                <a:lnTo>
                  <a:pt x="3107705" y="202961"/>
                </a:lnTo>
                <a:lnTo>
                  <a:pt x="3115315" y="191660"/>
                </a:lnTo>
                <a:lnTo>
                  <a:pt x="3118104" y="177800"/>
                </a:lnTo>
                <a:lnTo>
                  <a:pt x="3118104" y="35560"/>
                </a:lnTo>
                <a:lnTo>
                  <a:pt x="3115315" y="21699"/>
                </a:lnTo>
                <a:lnTo>
                  <a:pt x="3107705" y="10398"/>
                </a:lnTo>
                <a:lnTo>
                  <a:pt x="3096404" y="2788"/>
                </a:lnTo>
                <a:lnTo>
                  <a:pt x="3082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/>
          <p:cNvSpPr txBox="1">
            <a:spLocks/>
          </p:cNvSpPr>
          <p:nvPr/>
        </p:nvSpPr>
        <p:spPr>
          <a:xfrm>
            <a:off x="917933" y="562602"/>
            <a:ext cx="1772259" cy="19749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3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39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spc="4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エントリー方法のご案内</a:t>
            </a:r>
          </a:p>
        </p:txBody>
      </p:sp>
      <p:sp>
        <p:nvSpPr>
          <p:cNvPr id="44" name="object 3"/>
          <p:cNvSpPr/>
          <p:nvPr/>
        </p:nvSpPr>
        <p:spPr>
          <a:xfrm>
            <a:off x="1413992" y="1329953"/>
            <a:ext cx="836519" cy="809906"/>
          </a:xfrm>
          <a:custGeom>
            <a:avLst/>
            <a:gdLst/>
            <a:ahLst/>
            <a:cxnLst/>
            <a:rect l="l" t="t" r="r" b="b"/>
            <a:pathLst>
              <a:path w="1109980" h="993775">
                <a:moveTo>
                  <a:pt x="1066165" y="0"/>
                </a:moveTo>
                <a:lnTo>
                  <a:pt x="43307" y="0"/>
                </a:lnTo>
                <a:lnTo>
                  <a:pt x="26467" y="3409"/>
                </a:lnTo>
                <a:lnTo>
                  <a:pt x="12699" y="12700"/>
                </a:lnTo>
                <a:lnTo>
                  <a:pt x="3409" y="26467"/>
                </a:lnTo>
                <a:lnTo>
                  <a:pt x="0" y="43306"/>
                </a:lnTo>
                <a:lnTo>
                  <a:pt x="0" y="950340"/>
                </a:lnTo>
                <a:lnTo>
                  <a:pt x="3409" y="967180"/>
                </a:lnTo>
                <a:lnTo>
                  <a:pt x="12700" y="980947"/>
                </a:lnTo>
                <a:lnTo>
                  <a:pt x="26467" y="990238"/>
                </a:lnTo>
                <a:lnTo>
                  <a:pt x="43307" y="993647"/>
                </a:lnTo>
                <a:lnTo>
                  <a:pt x="1066165" y="993647"/>
                </a:lnTo>
                <a:lnTo>
                  <a:pt x="1083004" y="990238"/>
                </a:lnTo>
                <a:lnTo>
                  <a:pt x="1096772" y="980947"/>
                </a:lnTo>
                <a:lnTo>
                  <a:pt x="1106062" y="967180"/>
                </a:lnTo>
                <a:lnTo>
                  <a:pt x="1109472" y="950340"/>
                </a:lnTo>
                <a:lnTo>
                  <a:pt x="1109472" y="43306"/>
                </a:lnTo>
                <a:lnTo>
                  <a:pt x="1106062" y="26467"/>
                </a:lnTo>
                <a:lnTo>
                  <a:pt x="1096772" y="12700"/>
                </a:lnTo>
                <a:lnTo>
                  <a:pt x="1083004" y="3409"/>
                </a:lnTo>
                <a:lnTo>
                  <a:pt x="1066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4"/>
          <p:cNvSpPr txBox="1"/>
          <p:nvPr/>
        </p:nvSpPr>
        <p:spPr>
          <a:xfrm>
            <a:off x="283543" y="728016"/>
            <a:ext cx="3082925" cy="5687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spcBef>
                <a:spcPts val="170"/>
              </a:spcBef>
            </a:pPr>
            <a:r>
              <a:rPr lang="ja-JP" altLang="en-US" sz="9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下記の</a:t>
            </a:r>
            <a:r>
              <a:rPr lang="en-US" altLang="ja-JP" sz="9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9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コードから</a:t>
            </a:r>
            <a:endParaRPr lang="en-US" altLang="ja-JP" sz="900" b="1" spc="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170"/>
              </a:spcBef>
            </a:pPr>
            <a:r>
              <a:rPr lang="en-US" altLang="ja-JP" sz="100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100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コードと「エントリーの方はこちらから」</a:t>
            </a:r>
            <a:endParaRPr sz="1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R="48894" algn="ctr">
              <a:spcBef>
                <a:spcPts val="630"/>
              </a:spcBef>
            </a:pPr>
            <a:r>
              <a:rPr lang="ja-JP" altLang="en-US" sz="900" b="1" spc="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に入力をお願いいたします！</a:t>
            </a:r>
            <a:endParaRPr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C5889CC-4352-3E4C-A3BF-30C16FE0BC86}"/>
              </a:ext>
            </a:extLst>
          </p:cNvPr>
          <p:cNvSpPr/>
          <p:nvPr/>
        </p:nvSpPr>
        <p:spPr>
          <a:xfrm>
            <a:off x="2886771" y="3842185"/>
            <a:ext cx="731249" cy="2396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599" b="1" dirty="0">
                <a:latin typeface="+mn-ea"/>
              </a:rPr>
              <a:t>届いた</a:t>
            </a:r>
            <a:r>
              <a:rPr lang="ja-JP" altLang="en-US" sz="599" b="1" dirty="0">
                <a:solidFill>
                  <a:srgbClr val="FF0000"/>
                </a:solidFill>
                <a:latin typeface="+mn-ea"/>
              </a:rPr>
              <a:t>招待コード</a:t>
            </a:r>
            <a:r>
              <a:rPr lang="ja-JP" altLang="en-US" sz="599" b="1" dirty="0">
                <a:latin typeface="+mn-ea"/>
              </a:rPr>
              <a:t>を</a:t>
            </a:r>
            <a:endParaRPr lang="en-US" altLang="ja-JP" sz="599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ja-JP" altLang="en-US" sz="599" b="1" dirty="0">
                <a:latin typeface="+mn-ea"/>
              </a:rPr>
              <a:t>入力してください。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1076728" y="52255"/>
            <a:ext cx="1446994" cy="3071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LOGO</a:t>
            </a:r>
            <a:endParaRPr kumimoji="1" lang="ja-JP" altLang="en-US" sz="3600" dirty="0"/>
          </a:p>
        </p:txBody>
      </p:sp>
      <p:sp>
        <p:nvSpPr>
          <p:cNvPr id="63" name="正方形/長方形 62"/>
          <p:cNvSpPr/>
          <p:nvPr/>
        </p:nvSpPr>
        <p:spPr>
          <a:xfrm>
            <a:off x="1461516" y="1373113"/>
            <a:ext cx="736552" cy="7143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QR</a:t>
            </a:r>
          </a:p>
          <a:p>
            <a:pPr algn="ctr"/>
            <a:r>
              <a:rPr kumimoji="1" lang="en-US" altLang="ja-JP" sz="2000" dirty="0"/>
              <a:t>Code</a:t>
            </a:r>
            <a:endParaRPr kumimoji="1" lang="ja-JP" altLang="en-US" sz="2000" dirty="0"/>
          </a:p>
        </p:txBody>
      </p:sp>
      <p:sp>
        <p:nvSpPr>
          <p:cNvPr id="84" name="正方形/長方形 83"/>
          <p:cNvSpPr/>
          <p:nvPr/>
        </p:nvSpPr>
        <p:spPr>
          <a:xfrm>
            <a:off x="-2228732" y="-45338"/>
            <a:ext cx="2176289" cy="14304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CSV</a:t>
            </a:r>
            <a:r>
              <a:rPr lang="ja-JP" altLang="en-US" sz="1400" dirty="0"/>
              <a:t>未登録学生の</a:t>
            </a:r>
            <a:endParaRPr lang="en-US" altLang="ja-JP" sz="1400" dirty="0"/>
          </a:p>
          <a:p>
            <a:pPr algn="ctr"/>
            <a:r>
              <a:rPr lang="ja-JP" altLang="en-US" sz="1400" dirty="0"/>
              <a:t>登録フロー</a:t>
            </a:r>
            <a:endParaRPr kumimoji="1" lang="ja-JP" altLang="en-US" sz="1400" dirty="0"/>
          </a:p>
        </p:txBody>
      </p:sp>
      <p:sp>
        <p:nvSpPr>
          <p:cNvPr id="46" name="正方形/長方形 45"/>
          <p:cNvSpPr/>
          <p:nvPr/>
        </p:nvSpPr>
        <p:spPr>
          <a:xfrm>
            <a:off x="0" y="526196"/>
            <a:ext cx="3600450" cy="1748581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"/>
          </a:p>
        </p:txBody>
      </p:sp>
      <p:pic>
        <p:nvPicPr>
          <p:cNvPr id="25" name="図 2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73328E2-AF0C-4E69-967F-8C9BCEA8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771" y="2734183"/>
            <a:ext cx="524731" cy="1044379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1DE68AC-5071-457D-B421-7C52EC0607D6}"/>
              </a:ext>
            </a:extLst>
          </p:cNvPr>
          <p:cNvGrpSpPr/>
          <p:nvPr/>
        </p:nvGrpSpPr>
        <p:grpSpPr>
          <a:xfrm>
            <a:off x="117507" y="2732753"/>
            <a:ext cx="3236756" cy="2508390"/>
            <a:chOff x="117507" y="2732753"/>
            <a:chExt cx="3236756" cy="2508390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6F7D9A8B-7E12-D940-9AEA-3D1008F38397}"/>
                </a:ext>
              </a:extLst>
            </p:cNvPr>
            <p:cNvSpPr/>
            <p:nvPr/>
          </p:nvSpPr>
          <p:spPr>
            <a:xfrm>
              <a:off x="117507" y="3842185"/>
              <a:ext cx="787638" cy="3425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599" b="1" dirty="0">
                  <a:solidFill>
                    <a:srgbClr val="FF0000"/>
                  </a:solidFill>
                  <a:latin typeface="+mn-ea"/>
                </a:rPr>
                <a:t>招待コード</a:t>
              </a:r>
              <a:r>
                <a:rPr lang="ja-JP" altLang="en-US" sz="599" b="1" dirty="0">
                  <a:latin typeface="+mn-ea"/>
                </a:rPr>
                <a:t>はお送りしておりませんので、「</a:t>
              </a:r>
              <a:r>
                <a:rPr lang="ja-JP" altLang="en-US" sz="599" b="1" dirty="0">
                  <a:solidFill>
                    <a:srgbClr val="FF0000"/>
                  </a:solidFill>
                  <a:latin typeface="+mn-ea"/>
                </a:rPr>
                <a:t>いいえ</a:t>
              </a:r>
              <a:r>
                <a:rPr lang="ja-JP" altLang="en-US" sz="599" b="1" dirty="0">
                  <a:latin typeface="+mn-ea"/>
                </a:rPr>
                <a:t>」を選択して下さい。</a:t>
              </a:r>
              <a:endParaRPr lang="en-US" altLang="ja-JP" sz="599" b="1" dirty="0">
                <a:latin typeface="+mn-ea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6F7D9A8B-7E12-D940-9AEA-3D1008F38397}"/>
                </a:ext>
              </a:extLst>
            </p:cNvPr>
            <p:cNvSpPr/>
            <p:nvPr/>
          </p:nvSpPr>
          <p:spPr>
            <a:xfrm>
              <a:off x="1503190" y="3851425"/>
              <a:ext cx="816570" cy="2396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599" b="1" dirty="0">
                  <a:solidFill>
                    <a:srgbClr val="FF0000"/>
                  </a:solidFill>
                  <a:latin typeface="+mn-ea"/>
                </a:rPr>
                <a:t>エントリーフォーム</a:t>
              </a:r>
              <a:r>
                <a:rPr lang="ja-JP" altLang="en-US" sz="599" b="1" dirty="0">
                  <a:latin typeface="+mn-ea"/>
                </a:rPr>
                <a:t>と</a:t>
              </a:r>
              <a:endParaRPr lang="en-US" altLang="ja-JP" sz="599" b="1" dirty="0">
                <a:latin typeface="+mn-ea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599" b="1" dirty="0">
                  <a:solidFill>
                    <a:srgbClr val="FF0000"/>
                  </a:solidFill>
                  <a:latin typeface="+mn-ea"/>
                </a:rPr>
                <a:t>招待コード</a:t>
              </a:r>
              <a:r>
                <a:rPr lang="ja-JP" altLang="en-US" sz="599" b="1" dirty="0">
                  <a:latin typeface="+mn-ea"/>
                </a:rPr>
                <a:t>が届きます。</a:t>
              </a: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A253D15-E113-C64E-8307-5203C978B4AA}"/>
                </a:ext>
              </a:extLst>
            </p:cNvPr>
            <p:cNvSpPr/>
            <p:nvPr/>
          </p:nvSpPr>
          <p:spPr>
            <a:xfrm>
              <a:off x="725819" y="4997977"/>
              <a:ext cx="1114139" cy="2396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599" b="1" dirty="0">
                  <a:solidFill>
                    <a:srgbClr val="FF0000"/>
                  </a:solidFill>
                  <a:latin typeface="+mn-ea"/>
                </a:rPr>
                <a:t>エントリーフォームにご入力</a:t>
              </a:r>
              <a:r>
                <a:rPr lang="ja-JP" altLang="en-US" sz="599" b="1" dirty="0">
                  <a:latin typeface="+mn-ea"/>
                </a:rPr>
                <a:t>をお願いいたします。</a:t>
              </a: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8A253D15-E113-C64E-8307-5203C978B4AA}"/>
                </a:ext>
              </a:extLst>
            </p:cNvPr>
            <p:cNvSpPr/>
            <p:nvPr/>
          </p:nvSpPr>
          <p:spPr>
            <a:xfrm>
              <a:off x="2073777" y="5001462"/>
              <a:ext cx="1033026" cy="2396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599" b="1" dirty="0">
                  <a:solidFill>
                    <a:srgbClr val="FF0000"/>
                  </a:solidFill>
                  <a:latin typeface="+mn-ea"/>
                </a:rPr>
                <a:t>電話番号</a:t>
              </a:r>
              <a:r>
                <a:rPr lang="ja-JP" altLang="en-US" sz="599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と</a:t>
              </a:r>
              <a:r>
                <a:rPr lang="ja-JP" altLang="en-US" sz="599" b="1" dirty="0">
                  <a:solidFill>
                    <a:srgbClr val="FF0000"/>
                  </a:solidFill>
                  <a:latin typeface="+mn-ea"/>
                </a:rPr>
                <a:t>メールアドレス</a:t>
              </a:r>
              <a:r>
                <a:rPr lang="ja-JP" altLang="en-US" sz="599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の</a:t>
              </a:r>
              <a:endParaRPr lang="en-US" altLang="ja-JP" sz="599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599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記入</a:t>
              </a:r>
              <a:r>
                <a:rPr lang="ja-JP" altLang="en-US" sz="599" b="1" dirty="0">
                  <a:latin typeface="+mn-ea"/>
                </a:rPr>
                <a:t>をお願いします。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3045450" y="3067061"/>
              <a:ext cx="308813" cy="601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763792" y="3274286"/>
              <a:ext cx="756501" cy="0"/>
            </a:xfrm>
            <a:prstGeom prst="straightConnector1">
              <a:avLst/>
            </a:prstGeom>
            <a:ln w="444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>
              <a:off x="2087647" y="3274548"/>
              <a:ext cx="756501" cy="0"/>
            </a:xfrm>
            <a:prstGeom prst="straightConnector1">
              <a:avLst/>
            </a:prstGeom>
            <a:ln w="444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カギ線コネクタ 8"/>
            <p:cNvCxnSpPr>
              <a:stCxn id="56" idx="2"/>
            </p:cNvCxnSpPr>
            <p:nvPr/>
          </p:nvCxnSpPr>
          <p:spPr>
            <a:xfrm rot="5400000">
              <a:off x="2846915" y="4093403"/>
              <a:ext cx="417019" cy="393945"/>
            </a:xfrm>
            <a:prstGeom prst="bentConnector3">
              <a:avLst>
                <a:gd name="adj1" fmla="val 99834"/>
              </a:avLst>
            </a:prstGeom>
            <a:ln w="444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flipH="1" flipV="1">
              <a:off x="1445476" y="4492962"/>
              <a:ext cx="835243" cy="5472"/>
            </a:xfrm>
            <a:prstGeom prst="straightConnector1">
              <a:avLst/>
            </a:prstGeom>
            <a:ln w="444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図 20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675E804B-FB20-43CF-8D85-CFCE5B6F0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733" y="2732753"/>
              <a:ext cx="524731" cy="1044379"/>
            </a:xfrm>
            <a:prstGeom prst="rect">
              <a:avLst/>
            </a:prstGeom>
          </p:spPr>
        </p:pic>
        <p:pic>
          <p:nvPicPr>
            <p:cNvPr id="23" name="図 22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A56EF802-8E84-4D46-921A-49439C44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811" y="2732753"/>
              <a:ext cx="524731" cy="1044379"/>
            </a:xfrm>
            <a:prstGeom prst="rect">
              <a:avLst/>
            </a:prstGeom>
          </p:spPr>
        </p:pic>
        <p:pic>
          <p:nvPicPr>
            <p:cNvPr id="27" name="図 26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BF540A98-49B7-4BE3-8A9D-CF7EB1080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2495" y="3957083"/>
              <a:ext cx="524731" cy="1044379"/>
            </a:xfrm>
            <a:prstGeom prst="rect">
              <a:avLst/>
            </a:prstGeom>
          </p:spPr>
        </p:pic>
        <p:pic>
          <p:nvPicPr>
            <p:cNvPr id="29" name="図 2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83906892-54C2-4F93-AEC4-2262A6890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2618" y="3911616"/>
              <a:ext cx="524731" cy="1044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15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65"/>
          <a:stretch/>
        </p:blipFill>
        <p:spPr>
          <a:xfrm>
            <a:off x="1" y="526196"/>
            <a:ext cx="3600450" cy="175382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526196"/>
            <a:ext cx="3600450" cy="1748581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"/>
          </a:p>
        </p:txBody>
      </p:sp>
      <p:sp>
        <p:nvSpPr>
          <p:cNvPr id="15" name="正方形/長方形 14"/>
          <p:cNvSpPr/>
          <p:nvPr/>
        </p:nvSpPr>
        <p:spPr>
          <a:xfrm>
            <a:off x="0" y="2261602"/>
            <a:ext cx="3600450" cy="266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9" algn="ctr">
              <a:spcBef>
                <a:spcPts val="115"/>
              </a:spcBef>
            </a:pP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登録・エントリ</a:t>
            </a:r>
            <a:r>
              <a:rPr lang="ja-JP" altLang="en-US" sz="1200" b="1" spc="-2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方法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C5ABF0E-1D3A-3048-B4F2-749DE242BEA6}"/>
              </a:ext>
            </a:extLst>
          </p:cNvPr>
          <p:cNvSpPr txBox="1"/>
          <p:nvPr/>
        </p:nvSpPr>
        <p:spPr>
          <a:xfrm>
            <a:off x="1100428" y="1726559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800" b="1" dirty="0">
              <a:latin typeface="+mn-ea"/>
            </a:endParaRPr>
          </a:p>
        </p:txBody>
      </p:sp>
      <p:sp>
        <p:nvSpPr>
          <p:cNvPr id="52" name="object 23"/>
          <p:cNvSpPr/>
          <p:nvPr/>
        </p:nvSpPr>
        <p:spPr>
          <a:xfrm>
            <a:off x="108408" y="1341367"/>
            <a:ext cx="3447600" cy="300663"/>
          </a:xfrm>
          <a:custGeom>
            <a:avLst/>
            <a:gdLst/>
            <a:ahLst/>
            <a:cxnLst/>
            <a:rect l="l" t="t" r="r" b="b"/>
            <a:pathLst>
              <a:path w="3118485" h="213359">
                <a:moveTo>
                  <a:pt x="3082543" y="0"/>
                </a:moveTo>
                <a:lnTo>
                  <a:pt x="35560" y="0"/>
                </a:lnTo>
                <a:lnTo>
                  <a:pt x="21720" y="2788"/>
                </a:lnTo>
                <a:lnTo>
                  <a:pt x="10417" y="10398"/>
                </a:lnTo>
                <a:lnTo>
                  <a:pt x="2795" y="21699"/>
                </a:lnTo>
                <a:lnTo>
                  <a:pt x="0" y="35560"/>
                </a:lnTo>
                <a:lnTo>
                  <a:pt x="0" y="177800"/>
                </a:lnTo>
                <a:lnTo>
                  <a:pt x="2795" y="191660"/>
                </a:lnTo>
                <a:lnTo>
                  <a:pt x="10417" y="202961"/>
                </a:lnTo>
                <a:lnTo>
                  <a:pt x="21720" y="210571"/>
                </a:lnTo>
                <a:lnTo>
                  <a:pt x="35560" y="213360"/>
                </a:lnTo>
                <a:lnTo>
                  <a:pt x="3082543" y="213360"/>
                </a:lnTo>
                <a:lnTo>
                  <a:pt x="3096404" y="210571"/>
                </a:lnTo>
                <a:lnTo>
                  <a:pt x="3107705" y="202961"/>
                </a:lnTo>
                <a:lnTo>
                  <a:pt x="3115315" y="191660"/>
                </a:lnTo>
                <a:lnTo>
                  <a:pt x="3118104" y="177800"/>
                </a:lnTo>
                <a:lnTo>
                  <a:pt x="3118104" y="35560"/>
                </a:lnTo>
                <a:lnTo>
                  <a:pt x="3115315" y="21699"/>
                </a:lnTo>
                <a:lnTo>
                  <a:pt x="3107705" y="10398"/>
                </a:lnTo>
                <a:lnTo>
                  <a:pt x="3096404" y="2788"/>
                </a:lnTo>
                <a:lnTo>
                  <a:pt x="3082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/>
          <p:cNvSpPr txBox="1">
            <a:spLocks/>
          </p:cNvSpPr>
          <p:nvPr/>
        </p:nvSpPr>
        <p:spPr>
          <a:xfrm>
            <a:off x="-449194" y="592957"/>
            <a:ext cx="4249173" cy="25904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3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39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spc="4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エントリー方法のご案内</a:t>
            </a:r>
          </a:p>
        </p:txBody>
      </p:sp>
      <p:sp>
        <p:nvSpPr>
          <p:cNvPr id="45" name="object 24"/>
          <p:cNvSpPr txBox="1"/>
          <p:nvPr/>
        </p:nvSpPr>
        <p:spPr>
          <a:xfrm>
            <a:off x="-289305" y="953565"/>
            <a:ext cx="4243026" cy="107914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70"/>
              </a:spcBef>
            </a:pPr>
            <a:r>
              <a:rPr lang="ja-JP" altLang="en-US" sz="14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弊社から送付されている</a:t>
            </a:r>
            <a:endParaRPr lang="en-US" altLang="ja-JP" sz="1400" b="1" spc="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  <a:spcBef>
                <a:spcPts val="170"/>
              </a:spcBef>
            </a:pPr>
            <a:r>
              <a:rPr lang="ja-JP" altLang="en-US" sz="150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メールに記載されている</a:t>
            </a:r>
            <a:r>
              <a:rPr lang="en-US" altLang="ja-JP" sz="150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LINE</a:t>
            </a:r>
            <a:r>
              <a:rPr lang="ja-JP" altLang="en-US" sz="150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認証キー</a:t>
            </a:r>
            <a:endParaRPr lang="en-US" altLang="ja-JP" sz="1500" b="1" spc="5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  <a:spcBef>
                <a:spcPts val="170"/>
              </a:spcBef>
            </a:pPr>
            <a:r>
              <a:rPr lang="ja-JP" altLang="en-US" sz="1400" b="1" spc="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のご確認お願いいたします！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076728" y="52255"/>
            <a:ext cx="1446994" cy="3071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LOGO</a:t>
            </a:r>
            <a:endParaRPr kumimoji="1" lang="ja-JP" altLang="en-US" sz="3600" dirty="0"/>
          </a:p>
        </p:txBody>
      </p:sp>
      <p:sp>
        <p:nvSpPr>
          <p:cNvPr id="84" name="正方形/長方形 83"/>
          <p:cNvSpPr/>
          <p:nvPr/>
        </p:nvSpPr>
        <p:spPr>
          <a:xfrm>
            <a:off x="-3054350" y="-45338"/>
            <a:ext cx="2942707" cy="14304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CSV</a:t>
            </a:r>
            <a:r>
              <a:rPr lang="ja-JP" altLang="en-US" sz="1400" dirty="0"/>
              <a:t>登録済み学生の</a:t>
            </a:r>
            <a:endParaRPr lang="en-US" altLang="ja-JP" sz="1400" dirty="0"/>
          </a:p>
          <a:p>
            <a:pPr algn="ctr"/>
            <a:r>
              <a:rPr lang="ja-JP" altLang="en-US" sz="1400" dirty="0"/>
              <a:t>登録フロー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F7CC21E8-160A-3942-AD53-654A8221EE20}"/>
              </a:ext>
            </a:extLst>
          </p:cNvPr>
          <p:cNvSpPr/>
          <p:nvPr/>
        </p:nvSpPr>
        <p:spPr>
          <a:xfrm>
            <a:off x="309696" y="4095743"/>
            <a:ext cx="552463" cy="1299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699" b="1" dirty="0">
                <a:latin typeface="+mn-ea"/>
              </a:rPr>
              <a:t>1.</a:t>
            </a:r>
            <a:r>
              <a:rPr lang="ja-JP" altLang="en-US" sz="699" b="1" dirty="0">
                <a:latin typeface="+mn-ea"/>
              </a:rPr>
              <a:t>メール画面</a:t>
            </a: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F7CC21E8-160A-3942-AD53-654A8221EE20}"/>
              </a:ext>
            </a:extLst>
          </p:cNvPr>
          <p:cNvSpPr/>
          <p:nvPr/>
        </p:nvSpPr>
        <p:spPr>
          <a:xfrm>
            <a:off x="1522070" y="4095250"/>
            <a:ext cx="552463" cy="139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699" b="1" dirty="0">
                <a:latin typeface="+mn-ea"/>
              </a:rPr>
              <a:t>2.</a:t>
            </a:r>
            <a:r>
              <a:rPr lang="ja-JP" altLang="en-US" sz="699" b="1" dirty="0">
                <a:latin typeface="+mn-ea"/>
              </a:rPr>
              <a:t>メール画面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F7CC21E8-160A-3942-AD53-654A8221EE20}"/>
              </a:ext>
            </a:extLst>
          </p:cNvPr>
          <p:cNvSpPr/>
          <p:nvPr/>
        </p:nvSpPr>
        <p:spPr>
          <a:xfrm>
            <a:off x="2734444" y="4095743"/>
            <a:ext cx="552463" cy="1299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699" b="1" dirty="0">
                <a:latin typeface="+mn-ea"/>
              </a:rPr>
              <a:t>3.LINE</a:t>
            </a:r>
            <a:r>
              <a:rPr lang="ja-JP" altLang="en-US" sz="699" b="1" dirty="0">
                <a:latin typeface="+mn-ea"/>
              </a:rPr>
              <a:t>画面</a:t>
            </a:r>
          </a:p>
        </p:txBody>
      </p:sp>
      <p:grpSp>
        <p:nvGrpSpPr>
          <p:cNvPr id="97" name="グループ化 96"/>
          <p:cNvGrpSpPr/>
          <p:nvPr/>
        </p:nvGrpSpPr>
        <p:grpSpPr>
          <a:xfrm>
            <a:off x="1442346" y="2681798"/>
            <a:ext cx="688578" cy="1366513"/>
            <a:chOff x="1322659" y="2349578"/>
            <a:chExt cx="978177" cy="1941234"/>
          </a:xfrm>
        </p:grpSpPr>
        <p:pic>
          <p:nvPicPr>
            <p:cNvPr id="98" name="図 9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"/>
            <a:stretch/>
          </p:blipFill>
          <p:spPr>
            <a:xfrm>
              <a:off x="1402726" y="2597231"/>
              <a:ext cx="830860" cy="147395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図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659" y="2349578"/>
              <a:ext cx="978177" cy="1941234"/>
            </a:xfrm>
            <a:prstGeom prst="rect">
              <a:avLst/>
            </a:prstGeom>
          </p:spPr>
        </p:pic>
        <p:sp>
          <p:nvSpPr>
            <p:cNvPr id="100" name="object 42"/>
            <p:cNvSpPr/>
            <p:nvPr/>
          </p:nvSpPr>
          <p:spPr>
            <a:xfrm>
              <a:off x="1402726" y="2938134"/>
              <a:ext cx="501991" cy="112717"/>
            </a:xfrm>
            <a:custGeom>
              <a:avLst/>
              <a:gdLst/>
              <a:ahLst/>
              <a:cxnLst/>
              <a:rect l="l" t="t" r="r" b="b"/>
              <a:pathLst>
                <a:path w="287020" h="177164">
                  <a:moveTo>
                    <a:pt x="0" y="176783"/>
                  </a:moveTo>
                  <a:lnTo>
                    <a:pt x="286512" y="176783"/>
                  </a:lnTo>
                  <a:lnTo>
                    <a:pt x="286512" y="0"/>
                  </a:lnTo>
                  <a:lnTo>
                    <a:pt x="0" y="0"/>
                  </a:lnTo>
                  <a:lnTo>
                    <a:pt x="0" y="176783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42"/>
            <p:cNvSpPr/>
            <p:nvPr/>
          </p:nvSpPr>
          <p:spPr>
            <a:xfrm>
              <a:off x="1402726" y="3448301"/>
              <a:ext cx="501991" cy="112717"/>
            </a:xfrm>
            <a:custGeom>
              <a:avLst/>
              <a:gdLst/>
              <a:ahLst/>
              <a:cxnLst/>
              <a:rect l="l" t="t" r="r" b="b"/>
              <a:pathLst>
                <a:path w="287020" h="177164">
                  <a:moveTo>
                    <a:pt x="0" y="176783"/>
                  </a:moveTo>
                  <a:lnTo>
                    <a:pt x="286512" y="176783"/>
                  </a:lnTo>
                  <a:lnTo>
                    <a:pt x="286512" y="0"/>
                  </a:lnTo>
                  <a:lnTo>
                    <a:pt x="0" y="0"/>
                  </a:lnTo>
                  <a:lnTo>
                    <a:pt x="0" y="176783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6F7D9A8B-7E12-D940-9AEA-3D1008F38397}"/>
              </a:ext>
            </a:extLst>
          </p:cNvPr>
          <p:cNvSpPr/>
          <p:nvPr/>
        </p:nvSpPr>
        <p:spPr>
          <a:xfrm>
            <a:off x="86947" y="4235096"/>
            <a:ext cx="1032034" cy="599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599" b="1" dirty="0">
                <a:latin typeface="+mn-ea"/>
              </a:rPr>
              <a:t>弊社より、</a:t>
            </a:r>
            <a:r>
              <a:rPr lang="ja-JP" altLang="en-US" sz="599" b="1" dirty="0">
                <a:solidFill>
                  <a:srgbClr val="FF0000"/>
                </a:solidFill>
                <a:latin typeface="+mn-ea"/>
              </a:rPr>
              <a:t>登録用</a:t>
            </a:r>
            <a:r>
              <a:rPr lang="ja-JP" altLang="en-US" sz="599" b="1" dirty="0">
                <a:latin typeface="+mn-ea"/>
              </a:rPr>
              <a:t>のメールが送付されております。</a:t>
            </a:r>
            <a:endParaRPr lang="en-US" altLang="ja-JP" sz="599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ja-JP" sz="599" b="1" dirty="0">
                <a:latin typeface="+mn-ea"/>
              </a:rPr>
              <a:t>※</a:t>
            </a:r>
            <a:r>
              <a:rPr lang="ja-JP" altLang="en-US" sz="599" b="1" dirty="0">
                <a:solidFill>
                  <a:srgbClr val="FF0000"/>
                </a:solidFill>
                <a:latin typeface="+mn-ea"/>
              </a:rPr>
              <a:t>迷惑メール</a:t>
            </a:r>
            <a:r>
              <a:rPr lang="ja-JP" altLang="en-US" sz="599" b="1" dirty="0">
                <a:latin typeface="+mn-ea"/>
              </a:rPr>
              <a:t>に入る可能性もありますので、ご確認をお願いします。</a:t>
            </a:r>
            <a:endParaRPr lang="en-US" altLang="ja-JP" sz="599" b="1" dirty="0">
              <a:latin typeface="+mn-ea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6F7D9A8B-7E12-D940-9AEA-3D1008F38397}"/>
              </a:ext>
            </a:extLst>
          </p:cNvPr>
          <p:cNvSpPr/>
          <p:nvPr/>
        </p:nvSpPr>
        <p:spPr>
          <a:xfrm>
            <a:off x="1240016" y="4235096"/>
            <a:ext cx="1179552" cy="359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599" b="1" dirty="0">
                <a:solidFill>
                  <a:srgbClr val="FF0000"/>
                </a:solidFill>
                <a:latin typeface="+mn-ea"/>
              </a:rPr>
              <a:t>LINE</a:t>
            </a:r>
            <a:r>
              <a:rPr lang="ja-JP" altLang="en-US" sz="599" b="1" dirty="0">
                <a:solidFill>
                  <a:srgbClr val="FF0000"/>
                </a:solidFill>
                <a:latin typeface="+mn-ea"/>
              </a:rPr>
              <a:t>招待コード</a:t>
            </a:r>
            <a:r>
              <a:rPr lang="ja-JP" altLang="en-US" sz="599" b="1" dirty="0">
                <a:latin typeface="+mn-ea"/>
              </a:rPr>
              <a:t>をコピーし、</a:t>
            </a:r>
            <a:r>
              <a:rPr lang="en-US" altLang="ja-JP" sz="599" b="1" dirty="0">
                <a:latin typeface="+mn-ea"/>
              </a:rPr>
              <a:t>LINE</a:t>
            </a:r>
            <a:r>
              <a:rPr lang="ja-JP" altLang="en-US" sz="599" b="1" dirty="0">
                <a:latin typeface="+mn-ea"/>
              </a:rPr>
              <a:t>友達用の</a:t>
            </a:r>
            <a:r>
              <a:rPr lang="en-US" altLang="ja-JP" sz="599" b="1" dirty="0">
                <a:latin typeface="+mn-ea"/>
              </a:rPr>
              <a:t>URL</a:t>
            </a:r>
            <a:r>
              <a:rPr lang="ja-JP" altLang="en-US" sz="599" b="1" dirty="0">
                <a:latin typeface="+mn-ea"/>
              </a:rPr>
              <a:t>をクリックして、</a:t>
            </a:r>
            <a:r>
              <a:rPr lang="en-US" altLang="ja-JP" sz="599" b="1" dirty="0">
                <a:solidFill>
                  <a:srgbClr val="FF0000"/>
                </a:solidFill>
                <a:latin typeface="+mn-ea"/>
              </a:rPr>
              <a:t>LINE</a:t>
            </a:r>
            <a:r>
              <a:rPr lang="ja-JP" altLang="en-US" sz="599" b="1" dirty="0">
                <a:solidFill>
                  <a:srgbClr val="FF0000"/>
                </a:solidFill>
                <a:latin typeface="+mn-ea"/>
              </a:rPr>
              <a:t>画面</a:t>
            </a:r>
            <a:r>
              <a:rPr lang="ja-JP" altLang="en-US" sz="599" b="1" dirty="0">
                <a:latin typeface="+mn-ea"/>
              </a:rPr>
              <a:t>に移動させます。</a:t>
            </a:r>
            <a:endParaRPr lang="en-US" altLang="ja-JP" sz="599" b="1" dirty="0">
              <a:latin typeface="+mn-ea"/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6F7D9A8B-7E12-D940-9AEA-3D1008F38397}"/>
              </a:ext>
            </a:extLst>
          </p:cNvPr>
          <p:cNvSpPr/>
          <p:nvPr/>
        </p:nvSpPr>
        <p:spPr>
          <a:xfrm>
            <a:off x="2556544" y="4225650"/>
            <a:ext cx="908262" cy="359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599" b="1" dirty="0">
                <a:latin typeface="+mn-ea"/>
              </a:rPr>
              <a:t>LINE</a:t>
            </a:r>
            <a:r>
              <a:rPr lang="ja-JP" altLang="en-US" sz="599" b="1" dirty="0">
                <a:latin typeface="+mn-ea"/>
              </a:rPr>
              <a:t>に、先程コピーした</a:t>
            </a:r>
            <a:r>
              <a:rPr lang="ja-JP" altLang="en-US" sz="599" b="1" dirty="0">
                <a:solidFill>
                  <a:srgbClr val="FF0000"/>
                </a:solidFill>
                <a:latin typeface="+mn-ea"/>
              </a:rPr>
              <a:t>招待コード</a:t>
            </a:r>
            <a:r>
              <a:rPr lang="ja-JP" altLang="en-US" sz="599" b="1" dirty="0">
                <a:latin typeface="+mn-ea"/>
              </a:rPr>
              <a:t>を貼り付けます。</a:t>
            </a:r>
            <a:endParaRPr lang="en-US" altLang="ja-JP" sz="599" b="1" dirty="0">
              <a:latin typeface="+mn-ea"/>
            </a:endParaRPr>
          </a:p>
        </p:txBody>
      </p:sp>
      <p:grpSp>
        <p:nvGrpSpPr>
          <p:cNvPr id="105" name="グループ化 104"/>
          <p:cNvGrpSpPr/>
          <p:nvPr/>
        </p:nvGrpSpPr>
        <p:grpSpPr>
          <a:xfrm>
            <a:off x="2651706" y="2682438"/>
            <a:ext cx="689344" cy="1368032"/>
            <a:chOff x="2531696" y="2349578"/>
            <a:chExt cx="979265" cy="1943393"/>
          </a:xfrm>
        </p:grpSpPr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519" y="2567385"/>
              <a:ext cx="848127" cy="1507781"/>
            </a:xfrm>
            <a:prstGeom prst="rect">
              <a:avLst/>
            </a:prstGeom>
          </p:spPr>
        </p:pic>
        <p:pic>
          <p:nvPicPr>
            <p:cNvPr id="107" name="図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696" y="2349578"/>
              <a:ext cx="979265" cy="1943393"/>
            </a:xfrm>
            <a:prstGeom prst="rect">
              <a:avLst/>
            </a:prstGeom>
          </p:spPr>
        </p:pic>
        <p:sp>
          <p:nvSpPr>
            <p:cNvPr id="108" name="object 42"/>
            <p:cNvSpPr/>
            <p:nvPr/>
          </p:nvSpPr>
          <p:spPr>
            <a:xfrm>
              <a:off x="2707998" y="3149941"/>
              <a:ext cx="272105" cy="112717"/>
            </a:xfrm>
            <a:custGeom>
              <a:avLst/>
              <a:gdLst/>
              <a:ahLst/>
              <a:cxnLst/>
              <a:rect l="l" t="t" r="r" b="b"/>
              <a:pathLst>
                <a:path w="287020" h="177164">
                  <a:moveTo>
                    <a:pt x="0" y="176783"/>
                  </a:moveTo>
                  <a:lnTo>
                    <a:pt x="286512" y="176783"/>
                  </a:lnTo>
                  <a:lnTo>
                    <a:pt x="286512" y="0"/>
                  </a:lnTo>
                  <a:lnTo>
                    <a:pt x="0" y="0"/>
                  </a:lnTo>
                  <a:lnTo>
                    <a:pt x="0" y="176783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224092" y="2681719"/>
            <a:ext cx="688407" cy="1366174"/>
            <a:chOff x="116815" y="2352218"/>
            <a:chExt cx="977935" cy="1940753"/>
          </a:xfrm>
        </p:grpSpPr>
        <p:pic>
          <p:nvPicPr>
            <p:cNvPr id="110" name="図 10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23" y="2607662"/>
              <a:ext cx="830314" cy="14359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図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15" y="2352218"/>
              <a:ext cx="977935" cy="1940753"/>
            </a:xfrm>
            <a:prstGeom prst="rect">
              <a:avLst/>
            </a:prstGeom>
          </p:spPr>
        </p:pic>
        <p:sp>
          <p:nvSpPr>
            <p:cNvPr id="112" name="正方形/長方形 111"/>
            <p:cNvSpPr/>
            <p:nvPr/>
          </p:nvSpPr>
          <p:spPr>
            <a:xfrm>
              <a:off x="210218" y="3184551"/>
              <a:ext cx="137423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cxnSp>
        <p:nvCxnSpPr>
          <p:cNvPr id="113" name="直線矢印コネクタ 112"/>
          <p:cNvCxnSpPr>
            <a:stCxn id="111" idx="3"/>
            <a:endCxn id="99" idx="1"/>
          </p:cNvCxnSpPr>
          <p:nvPr/>
        </p:nvCxnSpPr>
        <p:spPr>
          <a:xfrm>
            <a:off x="912499" y="3364806"/>
            <a:ext cx="529847" cy="249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/>
          <p:nvPr/>
        </p:nvCxnSpPr>
        <p:spPr>
          <a:xfrm>
            <a:off x="2126392" y="3364557"/>
            <a:ext cx="529847" cy="249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422562" y="3028950"/>
            <a:ext cx="29922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2798697" y="2877740"/>
            <a:ext cx="299221" cy="45719"/>
          </a:xfrm>
          <a:prstGeom prst="rect">
            <a:avLst/>
          </a:prstGeom>
          <a:solidFill>
            <a:srgbClr val="D5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790628" y="3174326"/>
            <a:ext cx="340861" cy="46845"/>
          </a:xfrm>
          <a:prstGeom prst="rect">
            <a:avLst/>
          </a:prstGeom>
          <a:solidFill>
            <a:srgbClr val="FB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7831" y="3175056"/>
            <a:ext cx="653018" cy="52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" dirty="0">
                <a:solidFill>
                  <a:schemeClr val="tx1"/>
                </a:solidFill>
              </a:rPr>
              <a:t>LINE</a:t>
            </a:r>
            <a:r>
              <a:rPr kumimoji="1" lang="ja-JP" altLang="en-US" sz="200" dirty="0">
                <a:solidFill>
                  <a:schemeClr val="tx1"/>
                </a:solidFill>
              </a:rPr>
              <a:t>認証キーはお持ちですか？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289385" y="3803807"/>
            <a:ext cx="33245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03627" y="3803807"/>
            <a:ext cx="365756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LINE</a:t>
            </a:r>
            <a:r>
              <a:rPr kumimoji="1" lang="ja-JP" altLang="en-US" sz="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認証キー</a:t>
            </a:r>
            <a:r>
              <a:rPr lang="en-US" altLang="ja-JP" sz="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endParaRPr kumimoji="1" lang="ja-JP" altLang="en-US" sz="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499750" y="3000403"/>
            <a:ext cx="33245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413992" y="3000403"/>
            <a:ext cx="365756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LINE</a:t>
            </a:r>
            <a:r>
              <a:rPr kumimoji="1" lang="ja-JP" altLang="en-US" sz="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認証キー</a:t>
            </a:r>
            <a:r>
              <a:rPr lang="en-US" altLang="ja-JP" sz="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endParaRPr kumimoji="1" lang="ja-JP" altLang="en-US" sz="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798697" y="3017523"/>
            <a:ext cx="2270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3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</TotalTime>
  <Words>205</Words>
  <Application>Microsoft Office PowerPoint</Application>
  <PresentationFormat>ユーザー設定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篭橋裕紀</dc:creator>
  <cp:lastModifiedBy>中村　圭佑</cp:lastModifiedBy>
  <cp:revision>72</cp:revision>
  <cp:lastPrinted>2019-11-28T04:41:53Z</cp:lastPrinted>
  <dcterms:created xsi:type="dcterms:W3CDTF">2018-06-06T13:15:30Z</dcterms:created>
  <dcterms:modified xsi:type="dcterms:W3CDTF">2021-05-25T11:32:04Z</dcterms:modified>
</cp:coreProperties>
</file>