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9" r:id="rId2"/>
    <p:sldMasterId id="2147483690" r:id="rId3"/>
  </p:sldMasterIdLst>
  <p:notesMasterIdLst>
    <p:notesMasterId r:id="rId13"/>
  </p:notesMasterIdLst>
  <p:handoutMasterIdLst>
    <p:handoutMasterId r:id="rId14"/>
  </p:handoutMasterIdLst>
  <p:sldIdLst>
    <p:sldId id="261" r:id="rId4"/>
    <p:sldId id="272" r:id="rId5"/>
    <p:sldId id="259" r:id="rId6"/>
    <p:sldId id="260" r:id="rId7"/>
    <p:sldId id="268" r:id="rId8"/>
    <p:sldId id="258" r:id="rId9"/>
    <p:sldId id="270" r:id="rId10"/>
    <p:sldId id="264" r:id="rId11"/>
    <p:sldId id="267" r:id="rId12"/>
  </p:sldIdLst>
  <p:sldSz cx="9907588" cy="9907588"/>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サンプル" id="{5E238290-7402-4900-8795-9DBA7F715300}">
          <p14:sldIdLst>
            <p14:sldId id="261"/>
            <p14:sldId id="272"/>
            <p14:sldId id="259"/>
            <p14:sldId id="260"/>
            <p14:sldId id="268"/>
            <p14:sldId id="258"/>
            <p14:sldId id="270"/>
          </p14:sldIdLst>
        </p14:section>
        <p14:section name="データの保存方法" id="{FA8E4FFD-DF08-4F49-A15F-488D991B925A}">
          <p14:sldIdLst>
            <p14:sldId id="264"/>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村　圭佑" initials="中村　圭佑" lastIdx="11" clrIdx="0">
    <p:extLst>
      <p:ext uri="{19B8F6BF-5375-455C-9EA6-DF929625EA0E}">
        <p15:presenceInfo xmlns:p15="http://schemas.microsoft.com/office/powerpoint/2012/main" userId="S::keisuke.nakamura@neo-career.co.jp::50042268-424f-4fc2-8c5b-e0ceab557e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8FCC"/>
    <a:srgbClr val="F3F3F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94660"/>
  </p:normalViewPr>
  <p:slideViewPr>
    <p:cSldViewPr snapToGrid="0">
      <p:cViewPr varScale="1">
        <p:scale>
          <a:sx n="79" d="100"/>
          <a:sy n="79" d="100"/>
        </p:scale>
        <p:origin x="2424" y="78"/>
      </p:cViewPr>
      <p:guideLst/>
    </p:cSldViewPr>
  </p:slideViewPr>
  <p:notesTextViewPr>
    <p:cViewPr>
      <p:scale>
        <a:sx n="1" d="1"/>
        <a:sy n="1" d="1"/>
      </p:scale>
      <p:origin x="0" y="0"/>
    </p:cViewPr>
  </p:notesTextViewPr>
  <p:notesViewPr>
    <p:cSldViewPr snapToGrid="0">
      <p:cViewPr varScale="1">
        <p:scale>
          <a:sx n="115" d="100"/>
          <a:sy n="115" d="100"/>
        </p:scale>
        <p:origin x="241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28T10:51:09.642" idx="6">
    <p:pos x="10" y="10"/>
    <p:text>ホームページや外部サイトの更新案内などでご利用いただくことが多いです</p:text>
    <p:extLst>
      <p:ext uri="{C676402C-5697-4E1C-873F-D02D1690AC5C}">
        <p15:threadingInfo xmlns:p15="http://schemas.microsoft.com/office/powerpoint/2012/main" timeZoneBias="-5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5-28T10:48:45.288" idx="3">
    <p:pos x="10" y="10"/>
    <p:text>上下でリンク先を変更したい場合はコチラ
例）上：製品情報　下：企業HP</p:text>
    <p:extLst>
      <p:ext uri="{C676402C-5697-4E1C-873F-D02D1690AC5C}">
        <p15:threadingInfo xmlns:p15="http://schemas.microsoft.com/office/powerpoint/2012/main" timeZoneBias="-5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5-28T10:51:19.624" idx="7">
    <p:pos x="10" y="10"/>
    <p:text>このように文字とイラストを含めて作成頂くと、リンク先の内容が非常にわかりやすくなります</p:text>
    <p:extLst>
      <p:ext uri="{C676402C-5697-4E1C-873F-D02D1690AC5C}">
        <p15:threadingInfo xmlns:p15="http://schemas.microsoft.com/office/powerpoint/2012/main" timeZoneBias="-5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5-28T10:51:46.290" idx="9">
    <p:pos x="10" y="10"/>
    <p:text>類似のコンテンツについてはこのようにアイコンを並べてまとめて案内いただくこともあります</p:text>
    <p:extLst>
      <p:ext uri="{C676402C-5697-4E1C-873F-D02D1690AC5C}">
        <p15:threadingInfo xmlns:p15="http://schemas.microsoft.com/office/powerpoint/2012/main" timeZoneBias="-5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93763EE1-8A20-4D36-917E-A2841B871377}"/>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80BFA8AC-936E-436F-AF87-9287F893DC3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078257B1-63FE-4085-8730-FF27568E6149}" type="datetimeFigureOut">
              <a:rPr kumimoji="1" lang="ja-JP" altLang="en-US" smtClean="0"/>
              <a:t>2021/6/7</a:t>
            </a:fld>
            <a:endParaRPr kumimoji="1" lang="ja-JP" altLang="en-US"/>
          </a:p>
        </p:txBody>
      </p:sp>
      <p:sp>
        <p:nvSpPr>
          <p:cNvPr id="4" name="フッター プレースホルダー 3">
            <a:extLst>
              <a:ext uri="{FF2B5EF4-FFF2-40B4-BE49-F238E27FC236}">
                <a16:creationId xmlns:a16="http://schemas.microsoft.com/office/drawing/2014/main" id="{D2CF34B1-D898-48B0-9563-658354A0A17E}"/>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D83AE05E-4D90-4FDC-B783-0F4F365C1967}"/>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281BC6F-D594-441F-898F-A367D244FA98}" type="slidenum">
              <a:rPr kumimoji="1" lang="ja-JP" altLang="en-US" smtClean="0"/>
              <a:t>‹#›</a:t>
            </a:fld>
            <a:endParaRPr kumimoji="1" lang="ja-JP" altLang="en-US"/>
          </a:p>
        </p:txBody>
      </p:sp>
    </p:spTree>
    <p:extLst>
      <p:ext uri="{BB962C8B-B14F-4D97-AF65-F5344CB8AC3E}">
        <p14:creationId xmlns:p14="http://schemas.microsoft.com/office/powerpoint/2010/main" val="2501735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ED23DD7-5047-444E-A05B-423AF2C0050A}" type="datetimeFigureOut">
              <a:rPr kumimoji="1" lang="ja-JP" altLang="en-US" smtClean="0"/>
              <a:t>2021/6/7</a:t>
            </a:fld>
            <a:endParaRPr kumimoji="1" lang="ja-JP" altLang="en-US"/>
          </a:p>
        </p:txBody>
      </p:sp>
      <p:sp>
        <p:nvSpPr>
          <p:cNvPr id="4" name="スライド イメージ プレースホルダー 3"/>
          <p:cNvSpPr>
            <a:spLocks noGrp="1" noRot="1" noChangeAspect="1"/>
          </p:cNvSpPr>
          <p:nvPr>
            <p:ph type="sldImg" idx="2"/>
          </p:nvPr>
        </p:nvSpPr>
        <p:spPr>
          <a:xfrm>
            <a:off x="3414713" y="857250"/>
            <a:ext cx="2314575"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626EDCB-6C5A-4FF0-898D-6D75A98E9319}" type="slidenum">
              <a:rPr kumimoji="1" lang="ja-JP" altLang="en-US" smtClean="0"/>
              <a:t>‹#›</a:t>
            </a:fld>
            <a:endParaRPr kumimoji="1" lang="ja-JP" altLang="en-US"/>
          </a:p>
        </p:txBody>
      </p:sp>
    </p:spTree>
    <p:extLst>
      <p:ext uri="{BB962C8B-B14F-4D97-AF65-F5344CB8AC3E}">
        <p14:creationId xmlns:p14="http://schemas.microsoft.com/office/powerpoint/2010/main" val="19732525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央１（小）">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1353794" y="1353794"/>
            <a:ext cx="7200000" cy="7200000"/>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121884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中央上１下２（大）">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0" y="0"/>
            <a:ext cx="9907588" cy="4953794"/>
          </a:xfrm>
        </p:spPr>
        <p:txBody>
          <a:bodyPr/>
          <a:lstStyle>
            <a:lvl1pPr marL="0" indent="0">
              <a:buNone/>
              <a:defRPr/>
            </a:lvl1pPr>
          </a:lstStyle>
          <a:p>
            <a:endParaRPr kumimoji="1" lang="ja-JP" altLang="en-US" dirty="0"/>
          </a:p>
        </p:txBody>
      </p:sp>
      <p:sp>
        <p:nvSpPr>
          <p:cNvPr id="4" name="図プレースホルダー 6">
            <a:extLst>
              <a:ext uri="{FF2B5EF4-FFF2-40B4-BE49-F238E27FC236}">
                <a16:creationId xmlns:a16="http://schemas.microsoft.com/office/drawing/2014/main" id="{A320610C-197E-4E09-81CB-BE5EC06777EF}"/>
              </a:ext>
            </a:extLst>
          </p:cNvPr>
          <p:cNvSpPr>
            <a:spLocks noGrp="1"/>
          </p:cNvSpPr>
          <p:nvPr>
            <p:ph type="pic" sz="quarter" idx="11"/>
          </p:nvPr>
        </p:nvSpPr>
        <p:spPr>
          <a:xfrm>
            <a:off x="0" y="4953793"/>
            <a:ext cx="4953794" cy="4953793"/>
          </a:xfrm>
        </p:spPr>
        <p:txBody>
          <a:bodyPr/>
          <a:lstStyle>
            <a:lvl1pPr marL="0" indent="0">
              <a:buNone/>
              <a:defRPr/>
            </a:lvl1pPr>
          </a:lstStyle>
          <a:p>
            <a:endParaRPr kumimoji="1" lang="ja-JP" altLang="en-US" dirty="0"/>
          </a:p>
        </p:txBody>
      </p:sp>
      <p:sp>
        <p:nvSpPr>
          <p:cNvPr id="5" name="図プレースホルダー 6">
            <a:extLst>
              <a:ext uri="{FF2B5EF4-FFF2-40B4-BE49-F238E27FC236}">
                <a16:creationId xmlns:a16="http://schemas.microsoft.com/office/drawing/2014/main" id="{2C477811-4FF8-42CC-9B62-22F8A11958E4}"/>
              </a:ext>
            </a:extLst>
          </p:cNvPr>
          <p:cNvSpPr>
            <a:spLocks noGrp="1"/>
          </p:cNvSpPr>
          <p:nvPr>
            <p:ph type="pic" sz="quarter" idx="12"/>
          </p:nvPr>
        </p:nvSpPr>
        <p:spPr>
          <a:xfrm>
            <a:off x="4953793" y="4953794"/>
            <a:ext cx="4953793" cy="4953792"/>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3780775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中央上２下１（大）">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0" y="0"/>
            <a:ext cx="4953794" cy="4953794"/>
          </a:xfrm>
        </p:spPr>
        <p:txBody>
          <a:bodyPr/>
          <a:lstStyle>
            <a:lvl1pPr marL="0" indent="0">
              <a:buNone/>
              <a:defRPr/>
            </a:lvl1pPr>
          </a:lstStyle>
          <a:p>
            <a:endParaRPr kumimoji="1" lang="ja-JP" altLang="en-US" dirty="0"/>
          </a:p>
        </p:txBody>
      </p:sp>
      <p:sp>
        <p:nvSpPr>
          <p:cNvPr id="4" name="図プレースホルダー 6">
            <a:extLst>
              <a:ext uri="{FF2B5EF4-FFF2-40B4-BE49-F238E27FC236}">
                <a16:creationId xmlns:a16="http://schemas.microsoft.com/office/drawing/2014/main" id="{A320610C-197E-4E09-81CB-BE5EC06777EF}"/>
              </a:ext>
            </a:extLst>
          </p:cNvPr>
          <p:cNvSpPr>
            <a:spLocks noGrp="1"/>
          </p:cNvSpPr>
          <p:nvPr>
            <p:ph type="pic" sz="quarter" idx="11"/>
          </p:nvPr>
        </p:nvSpPr>
        <p:spPr>
          <a:xfrm>
            <a:off x="0" y="4953793"/>
            <a:ext cx="9907588" cy="4953794"/>
          </a:xfrm>
        </p:spPr>
        <p:txBody>
          <a:bodyPr/>
          <a:lstStyle>
            <a:lvl1pPr marL="0" indent="0">
              <a:buNone/>
              <a:defRPr/>
            </a:lvl1pPr>
          </a:lstStyle>
          <a:p>
            <a:endParaRPr kumimoji="1" lang="ja-JP" altLang="en-US" dirty="0"/>
          </a:p>
        </p:txBody>
      </p:sp>
      <p:sp>
        <p:nvSpPr>
          <p:cNvPr id="5" name="図プレースホルダー 6">
            <a:extLst>
              <a:ext uri="{FF2B5EF4-FFF2-40B4-BE49-F238E27FC236}">
                <a16:creationId xmlns:a16="http://schemas.microsoft.com/office/drawing/2014/main" id="{2C477811-4FF8-42CC-9B62-22F8A11958E4}"/>
              </a:ext>
            </a:extLst>
          </p:cNvPr>
          <p:cNvSpPr>
            <a:spLocks noGrp="1"/>
          </p:cNvSpPr>
          <p:nvPr>
            <p:ph type="pic" sz="quarter" idx="12"/>
          </p:nvPr>
        </p:nvSpPr>
        <p:spPr>
          <a:xfrm>
            <a:off x="4953794" y="0"/>
            <a:ext cx="5063662" cy="4953794"/>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3561461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中央４（大）">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0" y="0"/>
            <a:ext cx="4953794" cy="4953794"/>
          </a:xfrm>
        </p:spPr>
        <p:txBody>
          <a:bodyPr/>
          <a:lstStyle>
            <a:lvl1pPr marL="0" indent="0">
              <a:buNone/>
              <a:defRPr/>
            </a:lvl1pPr>
          </a:lstStyle>
          <a:p>
            <a:endParaRPr kumimoji="1" lang="ja-JP" altLang="en-US" dirty="0"/>
          </a:p>
        </p:txBody>
      </p:sp>
      <p:sp>
        <p:nvSpPr>
          <p:cNvPr id="4" name="図プレースホルダー 6">
            <a:extLst>
              <a:ext uri="{FF2B5EF4-FFF2-40B4-BE49-F238E27FC236}">
                <a16:creationId xmlns:a16="http://schemas.microsoft.com/office/drawing/2014/main" id="{A320610C-197E-4E09-81CB-BE5EC06777EF}"/>
              </a:ext>
            </a:extLst>
          </p:cNvPr>
          <p:cNvSpPr>
            <a:spLocks noGrp="1"/>
          </p:cNvSpPr>
          <p:nvPr>
            <p:ph type="pic" sz="quarter" idx="11"/>
          </p:nvPr>
        </p:nvSpPr>
        <p:spPr>
          <a:xfrm>
            <a:off x="0" y="4953793"/>
            <a:ext cx="4953791" cy="4953793"/>
          </a:xfrm>
        </p:spPr>
        <p:txBody>
          <a:bodyPr/>
          <a:lstStyle>
            <a:lvl1pPr marL="0" indent="0">
              <a:buNone/>
              <a:defRPr/>
            </a:lvl1pPr>
          </a:lstStyle>
          <a:p>
            <a:endParaRPr kumimoji="1" lang="ja-JP" altLang="en-US" dirty="0"/>
          </a:p>
        </p:txBody>
      </p:sp>
      <p:sp>
        <p:nvSpPr>
          <p:cNvPr id="5" name="図プレースホルダー 6">
            <a:extLst>
              <a:ext uri="{FF2B5EF4-FFF2-40B4-BE49-F238E27FC236}">
                <a16:creationId xmlns:a16="http://schemas.microsoft.com/office/drawing/2014/main" id="{C9CA6525-8C11-4367-A5BC-FDB8D6FD6D23}"/>
              </a:ext>
            </a:extLst>
          </p:cNvPr>
          <p:cNvSpPr>
            <a:spLocks noGrp="1"/>
          </p:cNvSpPr>
          <p:nvPr>
            <p:ph type="pic" sz="quarter" idx="12"/>
          </p:nvPr>
        </p:nvSpPr>
        <p:spPr>
          <a:xfrm>
            <a:off x="4953793" y="0"/>
            <a:ext cx="4953793" cy="4953794"/>
          </a:xfrm>
        </p:spPr>
        <p:txBody>
          <a:bodyPr/>
          <a:lstStyle>
            <a:lvl1pPr marL="0" indent="0">
              <a:buNone/>
              <a:defRPr/>
            </a:lvl1pPr>
          </a:lstStyle>
          <a:p>
            <a:endParaRPr kumimoji="1" lang="ja-JP" altLang="en-US" dirty="0"/>
          </a:p>
        </p:txBody>
      </p:sp>
      <p:sp>
        <p:nvSpPr>
          <p:cNvPr id="6" name="図プレースホルダー 6">
            <a:extLst>
              <a:ext uri="{FF2B5EF4-FFF2-40B4-BE49-F238E27FC236}">
                <a16:creationId xmlns:a16="http://schemas.microsoft.com/office/drawing/2014/main" id="{476D6980-2EAB-42B5-AE61-78AEB07CE871}"/>
              </a:ext>
            </a:extLst>
          </p:cNvPr>
          <p:cNvSpPr>
            <a:spLocks noGrp="1"/>
          </p:cNvSpPr>
          <p:nvPr>
            <p:ph type="pic" sz="quarter" idx="13"/>
          </p:nvPr>
        </p:nvSpPr>
        <p:spPr>
          <a:xfrm>
            <a:off x="4953792" y="4953794"/>
            <a:ext cx="4953796" cy="4953794"/>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3112579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788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文章＋写真１">
    <p:spTree>
      <p:nvGrpSpPr>
        <p:cNvPr id="1" name=""/>
        <p:cNvGrpSpPr/>
        <p:nvPr/>
      </p:nvGrpSpPr>
      <p:grpSpPr>
        <a:xfrm>
          <a:off x="0" y="0"/>
          <a:ext cx="0" cy="0"/>
          <a:chOff x="0" y="0"/>
          <a:chExt cx="0" cy="0"/>
        </a:xfrm>
      </p:grpSpPr>
      <p:sp>
        <p:nvSpPr>
          <p:cNvPr id="6" name="図プレースホルダー 6">
            <a:extLst>
              <a:ext uri="{FF2B5EF4-FFF2-40B4-BE49-F238E27FC236}">
                <a16:creationId xmlns:a16="http://schemas.microsoft.com/office/drawing/2014/main" id="{75248008-1A37-4402-AF54-E3B970E97ECA}"/>
              </a:ext>
            </a:extLst>
          </p:cNvPr>
          <p:cNvSpPr>
            <a:spLocks noGrp="1"/>
          </p:cNvSpPr>
          <p:nvPr>
            <p:ph type="pic" sz="quarter" idx="10"/>
          </p:nvPr>
        </p:nvSpPr>
        <p:spPr>
          <a:xfrm>
            <a:off x="2253794" y="3419881"/>
            <a:ext cx="5400000" cy="5400000"/>
          </a:xfrm>
        </p:spPr>
        <p:txBody>
          <a:bodyPr/>
          <a:lstStyle>
            <a:lvl1pPr marL="0" indent="0">
              <a:buNone/>
              <a:defRPr/>
            </a:lvl1pPr>
          </a:lstStyle>
          <a:p>
            <a:endParaRPr kumimoji="1" lang="ja-JP" altLang="en-US" dirty="0"/>
          </a:p>
        </p:txBody>
      </p:sp>
      <p:sp>
        <p:nvSpPr>
          <p:cNvPr id="5" name="テキスト プレースホルダー 4">
            <a:extLst>
              <a:ext uri="{FF2B5EF4-FFF2-40B4-BE49-F238E27FC236}">
                <a16:creationId xmlns:a16="http://schemas.microsoft.com/office/drawing/2014/main" id="{9DAFA81A-3E28-40E9-9D8F-E847AEBC3B31}"/>
              </a:ext>
            </a:extLst>
          </p:cNvPr>
          <p:cNvSpPr>
            <a:spLocks noGrp="1"/>
          </p:cNvSpPr>
          <p:nvPr>
            <p:ph type="body" sz="quarter" idx="11"/>
          </p:nvPr>
        </p:nvSpPr>
        <p:spPr>
          <a:xfrm>
            <a:off x="846138" y="1382746"/>
            <a:ext cx="8215312" cy="1104900"/>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746223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文章１＋写真４">
    <p:spTree>
      <p:nvGrpSpPr>
        <p:cNvPr id="1" name=""/>
        <p:cNvGrpSpPr/>
        <p:nvPr/>
      </p:nvGrpSpPr>
      <p:grpSpPr>
        <a:xfrm>
          <a:off x="0" y="0"/>
          <a:ext cx="0" cy="0"/>
          <a:chOff x="0" y="0"/>
          <a:chExt cx="0" cy="0"/>
        </a:xfrm>
      </p:grpSpPr>
      <p:sp>
        <p:nvSpPr>
          <p:cNvPr id="8" name="図プレースホルダー 6">
            <a:extLst>
              <a:ext uri="{FF2B5EF4-FFF2-40B4-BE49-F238E27FC236}">
                <a16:creationId xmlns:a16="http://schemas.microsoft.com/office/drawing/2014/main" id="{31B76EFD-5BA3-4E37-BFC5-883F40677F33}"/>
              </a:ext>
            </a:extLst>
          </p:cNvPr>
          <p:cNvSpPr>
            <a:spLocks noGrp="1"/>
          </p:cNvSpPr>
          <p:nvPr>
            <p:ph type="pic" sz="quarter" idx="13"/>
          </p:nvPr>
        </p:nvSpPr>
        <p:spPr>
          <a:xfrm>
            <a:off x="4953796" y="2920620"/>
            <a:ext cx="4107600" cy="3132000"/>
          </a:xfrm>
        </p:spPr>
        <p:txBody>
          <a:bodyPr/>
          <a:lstStyle>
            <a:lvl1pPr marL="0" indent="0">
              <a:buNone/>
              <a:defRPr/>
            </a:lvl1pPr>
          </a:lstStyle>
          <a:p>
            <a:endParaRPr kumimoji="1" lang="ja-JP" altLang="en-US" dirty="0"/>
          </a:p>
        </p:txBody>
      </p:sp>
      <p:sp>
        <p:nvSpPr>
          <p:cNvPr id="5" name="テキスト プレースホルダー 4">
            <a:extLst>
              <a:ext uri="{FF2B5EF4-FFF2-40B4-BE49-F238E27FC236}">
                <a16:creationId xmlns:a16="http://schemas.microsoft.com/office/drawing/2014/main" id="{9DAFA81A-3E28-40E9-9D8F-E847AEBC3B31}"/>
              </a:ext>
            </a:extLst>
          </p:cNvPr>
          <p:cNvSpPr>
            <a:spLocks noGrp="1"/>
          </p:cNvSpPr>
          <p:nvPr>
            <p:ph type="body" sz="quarter" idx="11"/>
          </p:nvPr>
        </p:nvSpPr>
        <p:spPr>
          <a:xfrm>
            <a:off x="846138" y="1087707"/>
            <a:ext cx="8215312" cy="1104900"/>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図プレースホルダー 6">
            <a:extLst>
              <a:ext uri="{FF2B5EF4-FFF2-40B4-BE49-F238E27FC236}">
                <a16:creationId xmlns:a16="http://schemas.microsoft.com/office/drawing/2014/main" id="{D5AE5583-A126-4C1B-8D37-2D0C0B123474}"/>
              </a:ext>
            </a:extLst>
          </p:cNvPr>
          <p:cNvSpPr>
            <a:spLocks noGrp="1"/>
          </p:cNvSpPr>
          <p:nvPr>
            <p:ph type="pic" sz="quarter" idx="12"/>
          </p:nvPr>
        </p:nvSpPr>
        <p:spPr>
          <a:xfrm>
            <a:off x="846192" y="2920620"/>
            <a:ext cx="4107600" cy="3132000"/>
          </a:xfrm>
        </p:spPr>
        <p:txBody>
          <a:bodyPr/>
          <a:lstStyle>
            <a:lvl1pPr marL="0" indent="0">
              <a:buNone/>
              <a:defRPr/>
            </a:lvl1pPr>
          </a:lstStyle>
          <a:p>
            <a:endParaRPr kumimoji="1" lang="ja-JP" altLang="en-US" dirty="0"/>
          </a:p>
        </p:txBody>
      </p:sp>
      <p:sp>
        <p:nvSpPr>
          <p:cNvPr id="9" name="図プレースホルダー 6">
            <a:extLst>
              <a:ext uri="{FF2B5EF4-FFF2-40B4-BE49-F238E27FC236}">
                <a16:creationId xmlns:a16="http://schemas.microsoft.com/office/drawing/2014/main" id="{4BEB9071-A76C-45A1-8F29-3A0A1F272049}"/>
              </a:ext>
            </a:extLst>
          </p:cNvPr>
          <p:cNvSpPr>
            <a:spLocks noGrp="1"/>
          </p:cNvSpPr>
          <p:nvPr>
            <p:ph type="pic" sz="quarter" idx="14"/>
          </p:nvPr>
        </p:nvSpPr>
        <p:spPr>
          <a:xfrm>
            <a:off x="846085" y="6052620"/>
            <a:ext cx="4107600" cy="3132000"/>
          </a:xfrm>
        </p:spPr>
        <p:txBody>
          <a:bodyPr/>
          <a:lstStyle>
            <a:lvl1pPr marL="0" indent="0">
              <a:buNone/>
              <a:defRPr/>
            </a:lvl1pPr>
          </a:lstStyle>
          <a:p>
            <a:endParaRPr kumimoji="1" lang="ja-JP" altLang="en-US" dirty="0"/>
          </a:p>
        </p:txBody>
      </p:sp>
      <p:sp>
        <p:nvSpPr>
          <p:cNvPr id="10" name="図プレースホルダー 6">
            <a:extLst>
              <a:ext uri="{FF2B5EF4-FFF2-40B4-BE49-F238E27FC236}">
                <a16:creationId xmlns:a16="http://schemas.microsoft.com/office/drawing/2014/main" id="{CAFE132B-DB00-498E-90D2-F7B7ACAB1CE5}"/>
              </a:ext>
            </a:extLst>
          </p:cNvPr>
          <p:cNvSpPr>
            <a:spLocks noGrp="1"/>
          </p:cNvSpPr>
          <p:nvPr>
            <p:ph type="pic" sz="quarter" idx="15"/>
          </p:nvPr>
        </p:nvSpPr>
        <p:spPr>
          <a:xfrm>
            <a:off x="4953796" y="6052620"/>
            <a:ext cx="4107600" cy="3132000"/>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2112064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紹介4枠">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9DAFA81A-3E28-40E9-9D8F-E847AEBC3B31}"/>
              </a:ext>
            </a:extLst>
          </p:cNvPr>
          <p:cNvSpPr>
            <a:spLocks noGrp="1"/>
          </p:cNvSpPr>
          <p:nvPr>
            <p:ph type="body" sz="quarter" idx="11"/>
          </p:nvPr>
        </p:nvSpPr>
        <p:spPr>
          <a:xfrm>
            <a:off x="14078" y="298568"/>
            <a:ext cx="4939718" cy="753618"/>
          </a:xfrm>
        </p:spPr>
        <p:txBody>
          <a:bodyPr/>
          <a:lstStyle>
            <a:lvl1pPr algn="ctr">
              <a:defRPr>
                <a:latin typeface="メイリオ" panose="020B0604030504040204" pitchFamily="50" charset="-128"/>
                <a:ea typeface="メイリオ" panose="020B0604030504040204" pitchFamily="50" charset="-128"/>
              </a:defRPr>
            </a:lvl1pPr>
            <a:lvl2pPr algn="ctr">
              <a:defRPr>
                <a:latin typeface="メイリオ" panose="020B0604030504040204" pitchFamily="50" charset="-128"/>
                <a:ea typeface="メイリオ" panose="020B0604030504040204" pitchFamily="50" charset="-128"/>
              </a:defRPr>
            </a:lvl2pPr>
            <a:lvl3pPr algn="ctr">
              <a:defRPr>
                <a:latin typeface="メイリオ" panose="020B0604030504040204" pitchFamily="50" charset="-128"/>
                <a:ea typeface="メイリオ" panose="020B0604030504040204" pitchFamily="50" charset="-128"/>
              </a:defRPr>
            </a:lvl3pPr>
            <a:lvl4pPr algn="ctr">
              <a:defRPr>
                <a:latin typeface="メイリオ" panose="020B0604030504040204" pitchFamily="50" charset="-128"/>
                <a:ea typeface="メイリオ" panose="020B0604030504040204" pitchFamily="50" charset="-128"/>
              </a:defRPr>
            </a:lvl4pPr>
            <a:lvl5pPr algn="ct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図プレースホルダー 6">
            <a:extLst>
              <a:ext uri="{FF2B5EF4-FFF2-40B4-BE49-F238E27FC236}">
                <a16:creationId xmlns:a16="http://schemas.microsoft.com/office/drawing/2014/main" id="{D5AE5583-A126-4C1B-8D37-2D0C0B123474}"/>
              </a:ext>
            </a:extLst>
          </p:cNvPr>
          <p:cNvSpPr>
            <a:spLocks noGrp="1"/>
          </p:cNvSpPr>
          <p:nvPr>
            <p:ph type="pic" sz="quarter" idx="12"/>
          </p:nvPr>
        </p:nvSpPr>
        <p:spPr>
          <a:xfrm>
            <a:off x="529876" y="1391156"/>
            <a:ext cx="3908121" cy="2727350"/>
          </a:xfrm>
        </p:spPr>
        <p:txBody>
          <a:bodyPr/>
          <a:lstStyle>
            <a:lvl1pPr marL="0" indent="0">
              <a:buNone/>
              <a:defRPr/>
            </a:lvl1pPr>
          </a:lstStyle>
          <a:p>
            <a:endParaRPr kumimoji="1" lang="ja-JP" altLang="en-US" dirty="0"/>
          </a:p>
        </p:txBody>
      </p:sp>
      <p:sp>
        <p:nvSpPr>
          <p:cNvPr id="12" name="正方形/長方形 11">
            <a:extLst>
              <a:ext uri="{FF2B5EF4-FFF2-40B4-BE49-F238E27FC236}">
                <a16:creationId xmlns:a16="http://schemas.microsoft.com/office/drawing/2014/main" id="{04BB0F3C-B3EB-4249-B140-55EBB7AA584A}"/>
              </a:ext>
            </a:extLst>
          </p:cNvPr>
          <p:cNvSpPr/>
          <p:nvPr userDrawn="1"/>
        </p:nvSpPr>
        <p:spPr>
          <a:xfrm>
            <a:off x="30975" y="0"/>
            <a:ext cx="4922819" cy="4953794"/>
          </a:xfrm>
          <a:prstGeom prst="rect">
            <a:avLst/>
          </a:prstGeom>
          <a:noFill/>
          <a:ln w="76200">
            <a:solidFill>
              <a:srgbClr val="008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プレースホルダー 4">
            <a:extLst>
              <a:ext uri="{FF2B5EF4-FFF2-40B4-BE49-F238E27FC236}">
                <a16:creationId xmlns:a16="http://schemas.microsoft.com/office/drawing/2014/main" id="{2896228B-DE79-4FA4-9C1B-6FC78CD4BA22}"/>
              </a:ext>
            </a:extLst>
          </p:cNvPr>
          <p:cNvSpPr>
            <a:spLocks noGrp="1"/>
          </p:cNvSpPr>
          <p:nvPr>
            <p:ph type="body" sz="quarter" idx="13"/>
          </p:nvPr>
        </p:nvSpPr>
        <p:spPr>
          <a:xfrm>
            <a:off x="243667" y="4265809"/>
            <a:ext cx="3908121" cy="500280"/>
          </a:xfrm>
        </p:spPr>
        <p:txBody>
          <a:bodyPr>
            <a:noAutofit/>
          </a:bodyPr>
          <a:lstStyle>
            <a:lvl1pPr algn="l">
              <a:defRPr sz="2400">
                <a:latin typeface="メイリオ" panose="020B0604030504040204" pitchFamily="50" charset="-128"/>
                <a:ea typeface="メイリオ" panose="020B0604030504040204" pitchFamily="50" charset="-128"/>
              </a:defRPr>
            </a:lvl1pPr>
            <a:lvl2pPr algn="l">
              <a:defRPr sz="2000">
                <a:latin typeface="メイリオ" panose="020B0604030504040204" pitchFamily="50" charset="-128"/>
                <a:ea typeface="メイリオ" panose="020B0604030504040204" pitchFamily="50" charset="-128"/>
              </a:defRPr>
            </a:lvl2pPr>
            <a:lvl3pPr algn="l">
              <a:defRPr sz="1800">
                <a:latin typeface="メイリオ" panose="020B0604030504040204" pitchFamily="50" charset="-128"/>
                <a:ea typeface="メイリオ" panose="020B0604030504040204" pitchFamily="50" charset="-128"/>
              </a:defRPr>
            </a:lvl3pPr>
            <a:lvl4pPr algn="l">
              <a:defRPr sz="1600">
                <a:latin typeface="メイリオ" panose="020B0604030504040204" pitchFamily="50" charset="-128"/>
                <a:ea typeface="メイリオ" panose="020B0604030504040204" pitchFamily="50" charset="-128"/>
              </a:defRPr>
            </a:lvl4pPr>
            <a:lvl5pPr algn="l">
              <a:defRPr sz="160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3" name="二等辺三角形 2">
            <a:extLst>
              <a:ext uri="{FF2B5EF4-FFF2-40B4-BE49-F238E27FC236}">
                <a16:creationId xmlns:a16="http://schemas.microsoft.com/office/drawing/2014/main" id="{BC40CD3D-15BF-415D-AF6D-E0F7BDBB5687}"/>
              </a:ext>
            </a:extLst>
          </p:cNvPr>
          <p:cNvSpPr/>
          <p:nvPr userDrawn="1"/>
        </p:nvSpPr>
        <p:spPr>
          <a:xfrm>
            <a:off x="4351890" y="4350488"/>
            <a:ext cx="540000" cy="540000"/>
          </a:xfrm>
          <a:prstGeom prst="triangle">
            <a:avLst>
              <a:gd name="adj" fmla="val 100000"/>
            </a:avLst>
          </a:prstGeom>
          <a:solidFill>
            <a:srgbClr val="00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プレースホルダー 4">
            <a:extLst>
              <a:ext uri="{FF2B5EF4-FFF2-40B4-BE49-F238E27FC236}">
                <a16:creationId xmlns:a16="http://schemas.microsoft.com/office/drawing/2014/main" id="{9AE19FE0-91B0-47AE-B642-8993E0FA5583}"/>
              </a:ext>
            </a:extLst>
          </p:cNvPr>
          <p:cNvSpPr>
            <a:spLocks noGrp="1"/>
          </p:cNvSpPr>
          <p:nvPr>
            <p:ph type="body" sz="quarter" idx="14" hasCustomPrompt="1"/>
          </p:nvPr>
        </p:nvSpPr>
        <p:spPr>
          <a:xfrm rot="18881558">
            <a:off x="4419313" y="4486797"/>
            <a:ext cx="591979" cy="500280"/>
          </a:xfrm>
          <a:ln>
            <a:noFill/>
          </a:ln>
        </p:spPr>
        <p:txBody>
          <a:bodyPr>
            <a:noAutofit/>
          </a:bodyPr>
          <a:lstStyle>
            <a:lvl1pPr algn="ctr">
              <a:defRPr sz="1050" b="1">
                <a:solidFill>
                  <a:schemeClr val="bg1"/>
                </a:solidFill>
                <a:effectLst/>
                <a:latin typeface="メイリオ" panose="020B0604030504040204" pitchFamily="50" charset="-128"/>
                <a:ea typeface="メイリオ" panose="020B0604030504040204" pitchFamily="50" charset="-128"/>
              </a:defRPr>
            </a:lvl1pPr>
            <a:lvl2pPr algn="l">
              <a:defRPr sz="1000">
                <a:latin typeface="メイリオ" panose="020B0604030504040204" pitchFamily="50" charset="-128"/>
                <a:ea typeface="メイリオ" panose="020B0604030504040204" pitchFamily="50" charset="-128"/>
              </a:defRPr>
            </a:lvl2pPr>
            <a:lvl3pPr algn="l">
              <a:defRPr sz="900">
                <a:latin typeface="メイリオ" panose="020B0604030504040204" pitchFamily="50" charset="-128"/>
                <a:ea typeface="メイリオ" panose="020B0604030504040204" pitchFamily="50" charset="-128"/>
              </a:defRPr>
            </a:lvl3pPr>
            <a:lvl4pPr algn="l">
              <a:defRPr sz="800">
                <a:latin typeface="メイリオ" panose="020B0604030504040204" pitchFamily="50" charset="-128"/>
                <a:ea typeface="メイリオ" panose="020B0604030504040204" pitchFamily="50" charset="-128"/>
              </a:defRPr>
            </a:lvl4pPr>
            <a:lvl5pPr algn="l">
              <a:defRPr sz="800">
                <a:latin typeface="メイリオ" panose="020B0604030504040204" pitchFamily="50" charset="-128"/>
                <a:ea typeface="メイリオ" panose="020B0604030504040204" pitchFamily="50" charset="-128"/>
              </a:defRPr>
            </a:lvl5pPr>
          </a:lstStyle>
          <a:p>
            <a:pPr lvl="0"/>
            <a:r>
              <a:rPr kumimoji="1" lang="en-US" altLang="ja-JP" dirty="0"/>
              <a:t>TAP</a:t>
            </a:r>
            <a:endParaRPr kumimoji="1" lang="ja-JP" altLang="en-US" dirty="0"/>
          </a:p>
        </p:txBody>
      </p:sp>
      <p:sp>
        <p:nvSpPr>
          <p:cNvPr id="35" name="テキスト プレースホルダー 4">
            <a:extLst>
              <a:ext uri="{FF2B5EF4-FFF2-40B4-BE49-F238E27FC236}">
                <a16:creationId xmlns:a16="http://schemas.microsoft.com/office/drawing/2014/main" id="{4DA4090A-5B0B-485B-B229-7DA2F23943D7}"/>
              </a:ext>
            </a:extLst>
          </p:cNvPr>
          <p:cNvSpPr>
            <a:spLocks noGrp="1"/>
          </p:cNvSpPr>
          <p:nvPr>
            <p:ph type="body" sz="quarter" idx="15"/>
          </p:nvPr>
        </p:nvSpPr>
        <p:spPr>
          <a:xfrm>
            <a:off x="4930244" y="298569"/>
            <a:ext cx="4939718" cy="753618"/>
          </a:xfrm>
        </p:spPr>
        <p:txBody>
          <a:bodyPr/>
          <a:lstStyle>
            <a:lvl1pPr algn="ctr">
              <a:defRPr>
                <a:latin typeface="メイリオ" panose="020B0604030504040204" pitchFamily="50" charset="-128"/>
                <a:ea typeface="メイリオ" panose="020B0604030504040204" pitchFamily="50" charset="-128"/>
              </a:defRPr>
            </a:lvl1pPr>
            <a:lvl2pPr algn="ctr">
              <a:defRPr>
                <a:latin typeface="メイリオ" panose="020B0604030504040204" pitchFamily="50" charset="-128"/>
                <a:ea typeface="メイリオ" panose="020B0604030504040204" pitchFamily="50" charset="-128"/>
              </a:defRPr>
            </a:lvl2pPr>
            <a:lvl3pPr algn="ctr">
              <a:defRPr>
                <a:latin typeface="メイリオ" panose="020B0604030504040204" pitchFamily="50" charset="-128"/>
                <a:ea typeface="メイリオ" panose="020B0604030504040204" pitchFamily="50" charset="-128"/>
              </a:defRPr>
            </a:lvl3pPr>
            <a:lvl4pPr algn="ctr">
              <a:defRPr>
                <a:latin typeface="メイリオ" panose="020B0604030504040204" pitchFamily="50" charset="-128"/>
                <a:ea typeface="メイリオ" panose="020B0604030504040204" pitchFamily="50" charset="-128"/>
              </a:defRPr>
            </a:lvl4pPr>
            <a:lvl5pPr algn="ct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36" name="図プレースホルダー 6">
            <a:extLst>
              <a:ext uri="{FF2B5EF4-FFF2-40B4-BE49-F238E27FC236}">
                <a16:creationId xmlns:a16="http://schemas.microsoft.com/office/drawing/2014/main" id="{2FA4EF8C-C884-45B3-867C-BA11441BE545}"/>
              </a:ext>
            </a:extLst>
          </p:cNvPr>
          <p:cNvSpPr>
            <a:spLocks noGrp="1"/>
          </p:cNvSpPr>
          <p:nvPr>
            <p:ph type="pic" sz="quarter" idx="16"/>
          </p:nvPr>
        </p:nvSpPr>
        <p:spPr>
          <a:xfrm>
            <a:off x="5446042" y="1391157"/>
            <a:ext cx="3908121" cy="2727350"/>
          </a:xfrm>
        </p:spPr>
        <p:txBody>
          <a:bodyPr/>
          <a:lstStyle>
            <a:lvl1pPr marL="0" indent="0">
              <a:buNone/>
              <a:defRPr/>
            </a:lvl1pPr>
          </a:lstStyle>
          <a:p>
            <a:endParaRPr kumimoji="1" lang="ja-JP" altLang="en-US" dirty="0"/>
          </a:p>
        </p:txBody>
      </p:sp>
      <p:sp>
        <p:nvSpPr>
          <p:cNvPr id="37" name="正方形/長方形 36">
            <a:extLst>
              <a:ext uri="{FF2B5EF4-FFF2-40B4-BE49-F238E27FC236}">
                <a16:creationId xmlns:a16="http://schemas.microsoft.com/office/drawing/2014/main" id="{738B55D9-E205-4DB6-9174-8D27F4815B07}"/>
              </a:ext>
            </a:extLst>
          </p:cNvPr>
          <p:cNvSpPr/>
          <p:nvPr userDrawn="1"/>
        </p:nvSpPr>
        <p:spPr>
          <a:xfrm>
            <a:off x="4947141" y="1"/>
            <a:ext cx="4922819" cy="4953794"/>
          </a:xfrm>
          <a:prstGeom prst="rect">
            <a:avLst/>
          </a:prstGeom>
          <a:noFill/>
          <a:ln w="76200">
            <a:solidFill>
              <a:srgbClr val="008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プレースホルダー 4">
            <a:extLst>
              <a:ext uri="{FF2B5EF4-FFF2-40B4-BE49-F238E27FC236}">
                <a16:creationId xmlns:a16="http://schemas.microsoft.com/office/drawing/2014/main" id="{FFC48DD6-0772-48CF-ACAF-5EA15531E621}"/>
              </a:ext>
            </a:extLst>
          </p:cNvPr>
          <p:cNvSpPr>
            <a:spLocks noGrp="1"/>
          </p:cNvSpPr>
          <p:nvPr>
            <p:ph type="body" sz="quarter" idx="17"/>
          </p:nvPr>
        </p:nvSpPr>
        <p:spPr>
          <a:xfrm>
            <a:off x="5159833" y="4265810"/>
            <a:ext cx="3908121" cy="500280"/>
          </a:xfrm>
        </p:spPr>
        <p:txBody>
          <a:bodyPr>
            <a:noAutofit/>
          </a:bodyPr>
          <a:lstStyle>
            <a:lvl1pPr algn="l">
              <a:defRPr sz="2400">
                <a:latin typeface="メイリオ" panose="020B0604030504040204" pitchFamily="50" charset="-128"/>
                <a:ea typeface="メイリオ" panose="020B0604030504040204" pitchFamily="50" charset="-128"/>
              </a:defRPr>
            </a:lvl1pPr>
            <a:lvl2pPr algn="l">
              <a:defRPr sz="2000">
                <a:latin typeface="メイリオ" panose="020B0604030504040204" pitchFamily="50" charset="-128"/>
                <a:ea typeface="メイリオ" panose="020B0604030504040204" pitchFamily="50" charset="-128"/>
              </a:defRPr>
            </a:lvl2pPr>
            <a:lvl3pPr algn="l">
              <a:defRPr sz="1800">
                <a:latin typeface="メイリオ" panose="020B0604030504040204" pitchFamily="50" charset="-128"/>
                <a:ea typeface="メイリオ" panose="020B0604030504040204" pitchFamily="50" charset="-128"/>
              </a:defRPr>
            </a:lvl3pPr>
            <a:lvl4pPr algn="l">
              <a:defRPr sz="1600">
                <a:latin typeface="メイリオ" panose="020B0604030504040204" pitchFamily="50" charset="-128"/>
                <a:ea typeface="メイリオ" panose="020B0604030504040204" pitchFamily="50" charset="-128"/>
              </a:defRPr>
            </a:lvl4pPr>
            <a:lvl5pPr algn="l">
              <a:defRPr sz="160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39" name="二等辺三角形 38">
            <a:extLst>
              <a:ext uri="{FF2B5EF4-FFF2-40B4-BE49-F238E27FC236}">
                <a16:creationId xmlns:a16="http://schemas.microsoft.com/office/drawing/2014/main" id="{8949C4A5-92DA-44DC-8273-D5CB9E79B7BA}"/>
              </a:ext>
            </a:extLst>
          </p:cNvPr>
          <p:cNvSpPr/>
          <p:nvPr userDrawn="1"/>
        </p:nvSpPr>
        <p:spPr>
          <a:xfrm>
            <a:off x="9268056" y="4350489"/>
            <a:ext cx="540000" cy="540000"/>
          </a:xfrm>
          <a:prstGeom prst="triangle">
            <a:avLst>
              <a:gd name="adj" fmla="val 100000"/>
            </a:avLst>
          </a:prstGeom>
          <a:solidFill>
            <a:srgbClr val="00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プレースホルダー 4">
            <a:extLst>
              <a:ext uri="{FF2B5EF4-FFF2-40B4-BE49-F238E27FC236}">
                <a16:creationId xmlns:a16="http://schemas.microsoft.com/office/drawing/2014/main" id="{5DA4716E-CCBA-450D-830C-26C679770A53}"/>
              </a:ext>
            </a:extLst>
          </p:cNvPr>
          <p:cNvSpPr>
            <a:spLocks noGrp="1"/>
          </p:cNvSpPr>
          <p:nvPr>
            <p:ph type="body" sz="quarter" idx="18" hasCustomPrompt="1"/>
          </p:nvPr>
        </p:nvSpPr>
        <p:spPr>
          <a:xfrm rot="18881558">
            <a:off x="9335479" y="4486798"/>
            <a:ext cx="591979" cy="500280"/>
          </a:xfrm>
          <a:ln>
            <a:noFill/>
          </a:ln>
        </p:spPr>
        <p:txBody>
          <a:bodyPr>
            <a:noAutofit/>
          </a:bodyPr>
          <a:lstStyle>
            <a:lvl1pPr algn="ctr">
              <a:defRPr sz="1050" b="1">
                <a:solidFill>
                  <a:schemeClr val="bg1"/>
                </a:solidFill>
                <a:effectLst/>
                <a:latin typeface="メイリオ" panose="020B0604030504040204" pitchFamily="50" charset="-128"/>
                <a:ea typeface="メイリオ" panose="020B0604030504040204" pitchFamily="50" charset="-128"/>
              </a:defRPr>
            </a:lvl1pPr>
            <a:lvl2pPr algn="l">
              <a:defRPr sz="1000">
                <a:latin typeface="メイリオ" panose="020B0604030504040204" pitchFamily="50" charset="-128"/>
                <a:ea typeface="メイリオ" panose="020B0604030504040204" pitchFamily="50" charset="-128"/>
              </a:defRPr>
            </a:lvl2pPr>
            <a:lvl3pPr algn="l">
              <a:defRPr sz="900">
                <a:latin typeface="メイリオ" panose="020B0604030504040204" pitchFamily="50" charset="-128"/>
                <a:ea typeface="メイリオ" panose="020B0604030504040204" pitchFamily="50" charset="-128"/>
              </a:defRPr>
            </a:lvl3pPr>
            <a:lvl4pPr algn="l">
              <a:defRPr sz="800">
                <a:latin typeface="メイリオ" panose="020B0604030504040204" pitchFamily="50" charset="-128"/>
                <a:ea typeface="メイリオ" panose="020B0604030504040204" pitchFamily="50" charset="-128"/>
              </a:defRPr>
            </a:lvl4pPr>
            <a:lvl5pPr algn="l">
              <a:defRPr sz="800">
                <a:latin typeface="メイリオ" panose="020B0604030504040204" pitchFamily="50" charset="-128"/>
                <a:ea typeface="メイリオ" panose="020B0604030504040204" pitchFamily="50" charset="-128"/>
              </a:defRPr>
            </a:lvl5pPr>
          </a:lstStyle>
          <a:p>
            <a:pPr lvl="0"/>
            <a:r>
              <a:rPr kumimoji="1" lang="en-US" altLang="ja-JP" dirty="0"/>
              <a:t>TAP</a:t>
            </a:r>
            <a:endParaRPr kumimoji="1" lang="ja-JP" altLang="en-US" dirty="0"/>
          </a:p>
        </p:txBody>
      </p:sp>
      <p:sp>
        <p:nvSpPr>
          <p:cNvPr id="47" name="テキスト プレースホルダー 4">
            <a:extLst>
              <a:ext uri="{FF2B5EF4-FFF2-40B4-BE49-F238E27FC236}">
                <a16:creationId xmlns:a16="http://schemas.microsoft.com/office/drawing/2014/main" id="{C447E499-F1B8-4D13-8F2B-35BBECE9E953}"/>
              </a:ext>
            </a:extLst>
          </p:cNvPr>
          <p:cNvSpPr>
            <a:spLocks noGrp="1"/>
          </p:cNvSpPr>
          <p:nvPr>
            <p:ph type="body" sz="quarter" idx="19"/>
          </p:nvPr>
        </p:nvSpPr>
        <p:spPr>
          <a:xfrm>
            <a:off x="14078" y="5252362"/>
            <a:ext cx="4939718" cy="753618"/>
          </a:xfrm>
        </p:spPr>
        <p:txBody>
          <a:bodyPr/>
          <a:lstStyle>
            <a:lvl1pPr algn="ctr">
              <a:defRPr>
                <a:latin typeface="メイリオ" panose="020B0604030504040204" pitchFamily="50" charset="-128"/>
                <a:ea typeface="メイリオ" panose="020B0604030504040204" pitchFamily="50" charset="-128"/>
              </a:defRPr>
            </a:lvl1pPr>
            <a:lvl2pPr algn="ctr">
              <a:defRPr>
                <a:latin typeface="メイリオ" panose="020B0604030504040204" pitchFamily="50" charset="-128"/>
                <a:ea typeface="メイリオ" panose="020B0604030504040204" pitchFamily="50" charset="-128"/>
              </a:defRPr>
            </a:lvl2pPr>
            <a:lvl3pPr algn="ctr">
              <a:defRPr>
                <a:latin typeface="メイリオ" panose="020B0604030504040204" pitchFamily="50" charset="-128"/>
                <a:ea typeface="メイリオ" panose="020B0604030504040204" pitchFamily="50" charset="-128"/>
              </a:defRPr>
            </a:lvl3pPr>
            <a:lvl4pPr algn="ctr">
              <a:defRPr>
                <a:latin typeface="メイリオ" panose="020B0604030504040204" pitchFamily="50" charset="-128"/>
                <a:ea typeface="メイリオ" panose="020B0604030504040204" pitchFamily="50" charset="-128"/>
              </a:defRPr>
            </a:lvl4pPr>
            <a:lvl5pPr algn="ct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8" name="図プレースホルダー 6">
            <a:extLst>
              <a:ext uri="{FF2B5EF4-FFF2-40B4-BE49-F238E27FC236}">
                <a16:creationId xmlns:a16="http://schemas.microsoft.com/office/drawing/2014/main" id="{0A9B52E6-1F9F-4E54-AC90-FE9FD5A20748}"/>
              </a:ext>
            </a:extLst>
          </p:cNvPr>
          <p:cNvSpPr>
            <a:spLocks noGrp="1"/>
          </p:cNvSpPr>
          <p:nvPr>
            <p:ph type="pic" sz="quarter" idx="20"/>
          </p:nvPr>
        </p:nvSpPr>
        <p:spPr>
          <a:xfrm>
            <a:off x="529876" y="6344950"/>
            <a:ext cx="3908121" cy="2727350"/>
          </a:xfrm>
        </p:spPr>
        <p:txBody>
          <a:bodyPr/>
          <a:lstStyle>
            <a:lvl1pPr marL="0" indent="0">
              <a:buNone/>
              <a:defRPr/>
            </a:lvl1pPr>
          </a:lstStyle>
          <a:p>
            <a:endParaRPr kumimoji="1" lang="ja-JP" altLang="en-US" dirty="0"/>
          </a:p>
        </p:txBody>
      </p:sp>
      <p:sp>
        <p:nvSpPr>
          <p:cNvPr id="49" name="正方形/長方形 48">
            <a:extLst>
              <a:ext uri="{FF2B5EF4-FFF2-40B4-BE49-F238E27FC236}">
                <a16:creationId xmlns:a16="http://schemas.microsoft.com/office/drawing/2014/main" id="{F0C9D70E-8F62-43DC-9978-F1A43019BC0D}"/>
              </a:ext>
            </a:extLst>
          </p:cNvPr>
          <p:cNvSpPr/>
          <p:nvPr userDrawn="1"/>
        </p:nvSpPr>
        <p:spPr>
          <a:xfrm>
            <a:off x="30975" y="4953794"/>
            <a:ext cx="4922819" cy="4953794"/>
          </a:xfrm>
          <a:prstGeom prst="rect">
            <a:avLst/>
          </a:prstGeom>
          <a:noFill/>
          <a:ln w="76200">
            <a:solidFill>
              <a:srgbClr val="008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プレースホルダー 4">
            <a:extLst>
              <a:ext uri="{FF2B5EF4-FFF2-40B4-BE49-F238E27FC236}">
                <a16:creationId xmlns:a16="http://schemas.microsoft.com/office/drawing/2014/main" id="{0676D35D-A827-4D13-A5E0-E97AE38634AC}"/>
              </a:ext>
            </a:extLst>
          </p:cNvPr>
          <p:cNvSpPr>
            <a:spLocks noGrp="1"/>
          </p:cNvSpPr>
          <p:nvPr>
            <p:ph type="body" sz="quarter" idx="21"/>
          </p:nvPr>
        </p:nvSpPr>
        <p:spPr>
          <a:xfrm>
            <a:off x="243667" y="9219603"/>
            <a:ext cx="3908121" cy="500280"/>
          </a:xfrm>
        </p:spPr>
        <p:txBody>
          <a:bodyPr>
            <a:noAutofit/>
          </a:bodyPr>
          <a:lstStyle>
            <a:lvl1pPr algn="l">
              <a:defRPr sz="2400">
                <a:latin typeface="メイリオ" panose="020B0604030504040204" pitchFamily="50" charset="-128"/>
                <a:ea typeface="メイリオ" panose="020B0604030504040204" pitchFamily="50" charset="-128"/>
              </a:defRPr>
            </a:lvl1pPr>
            <a:lvl2pPr algn="l">
              <a:defRPr sz="2000">
                <a:latin typeface="メイリオ" panose="020B0604030504040204" pitchFamily="50" charset="-128"/>
                <a:ea typeface="メイリオ" panose="020B0604030504040204" pitchFamily="50" charset="-128"/>
              </a:defRPr>
            </a:lvl2pPr>
            <a:lvl3pPr algn="l">
              <a:defRPr sz="1800">
                <a:latin typeface="メイリオ" panose="020B0604030504040204" pitchFamily="50" charset="-128"/>
                <a:ea typeface="メイリオ" panose="020B0604030504040204" pitchFamily="50" charset="-128"/>
              </a:defRPr>
            </a:lvl3pPr>
            <a:lvl4pPr algn="l">
              <a:defRPr sz="1600">
                <a:latin typeface="メイリオ" panose="020B0604030504040204" pitchFamily="50" charset="-128"/>
                <a:ea typeface="メイリオ" panose="020B0604030504040204" pitchFamily="50" charset="-128"/>
              </a:defRPr>
            </a:lvl4pPr>
            <a:lvl5pPr algn="l">
              <a:defRPr sz="160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1" name="二等辺三角形 50">
            <a:extLst>
              <a:ext uri="{FF2B5EF4-FFF2-40B4-BE49-F238E27FC236}">
                <a16:creationId xmlns:a16="http://schemas.microsoft.com/office/drawing/2014/main" id="{C1C233CB-A629-480C-9608-7345CA406FF2}"/>
              </a:ext>
            </a:extLst>
          </p:cNvPr>
          <p:cNvSpPr/>
          <p:nvPr userDrawn="1"/>
        </p:nvSpPr>
        <p:spPr>
          <a:xfrm>
            <a:off x="4351890" y="9304282"/>
            <a:ext cx="540000" cy="540000"/>
          </a:xfrm>
          <a:prstGeom prst="triangle">
            <a:avLst>
              <a:gd name="adj" fmla="val 100000"/>
            </a:avLst>
          </a:prstGeom>
          <a:solidFill>
            <a:srgbClr val="00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プレースホルダー 4">
            <a:extLst>
              <a:ext uri="{FF2B5EF4-FFF2-40B4-BE49-F238E27FC236}">
                <a16:creationId xmlns:a16="http://schemas.microsoft.com/office/drawing/2014/main" id="{4217FC40-4C5A-4312-BC5C-F5ABCC6AF793}"/>
              </a:ext>
            </a:extLst>
          </p:cNvPr>
          <p:cNvSpPr>
            <a:spLocks noGrp="1"/>
          </p:cNvSpPr>
          <p:nvPr>
            <p:ph type="body" sz="quarter" idx="22" hasCustomPrompt="1"/>
          </p:nvPr>
        </p:nvSpPr>
        <p:spPr>
          <a:xfrm rot="18881558">
            <a:off x="4419313" y="9440591"/>
            <a:ext cx="591979" cy="500280"/>
          </a:xfrm>
          <a:ln>
            <a:noFill/>
          </a:ln>
        </p:spPr>
        <p:txBody>
          <a:bodyPr>
            <a:noAutofit/>
          </a:bodyPr>
          <a:lstStyle>
            <a:lvl1pPr algn="ctr">
              <a:defRPr sz="1050" b="1">
                <a:solidFill>
                  <a:schemeClr val="bg1"/>
                </a:solidFill>
                <a:effectLst/>
                <a:latin typeface="メイリオ" panose="020B0604030504040204" pitchFamily="50" charset="-128"/>
                <a:ea typeface="メイリオ" panose="020B0604030504040204" pitchFamily="50" charset="-128"/>
              </a:defRPr>
            </a:lvl1pPr>
            <a:lvl2pPr algn="l">
              <a:defRPr sz="1000">
                <a:latin typeface="メイリオ" panose="020B0604030504040204" pitchFamily="50" charset="-128"/>
                <a:ea typeface="メイリオ" panose="020B0604030504040204" pitchFamily="50" charset="-128"/>
              </a:defRPr>
            </a:lvl2pPr>
            <a:lvl3pPr algn="l">
              <a:defRPr sz="900">
                <a:latin typeface="メイリオ" panose="020B0604030504040204" pitchFamily="50" charset="-128"/>
                <a:ea typeface="メイリオ" panose="020B0604030504040204" pitchFamily="50" charset="-128"/>
              </a:defRPr>
            </a:lvl3pPr>
            <a:lvl4pPr algn="l">
              <a:defRPr sz="800">
                <a:latin typeface="メイリオ" panose="020B0604030504040204" pitchFamily="50" charset="-128"/>
                <a:ea typeface="メイリオ" panose="020B0604030504040204" pitchFamily="50" charset="-128"/>
              </a:defRPr>
            </a:lvl4pPr>
            <a:lvl5pPr algn="l">
              <a:defRPr sz="800">
                <a:latin typeface="メイリオ" panose="020B0604030504040204" pitchFamily="50" charset="-128"/>
                <a:ea typeface="メイリオ" panose="020B0604030504040204" pitchFamily="50" charset="-128"/>
              </a:defRPr>
            </a:lvl5pPr>
          </a:lstStyle>
          <a:p>
            <a:pPr lvl="0"/>
            <a:r>
              <a:rPr kumimoji="1" lang="en-US" altLang="ja-JP" dirty="0"/>
              <a:t>TAP</a:t>
            </a:r>
            <a:endParaRPr kumimoji="1" lang="ja-JP" altLang="en-US" dirty="0"/>
          </a:p>
        </p:txBody>
      </p:sp>
      <p:sp>
        <p:nvSpPr>
          <p:cNvPr id="54" name="テキスト プレースホルダー 4">
            <a:extLst>
              <a:ext uri="{FF2B5EF4-FFF2-40B4-BE49-F238E27FC236}">
                <a16:creationId xmlns:a16="http://schemas.microsoft.com/office/drawing/2014/main" id="{676D766B-FB98-489F-B7E1-E4A96A7D81E4}"/>
              </a:ext>
            </a:extLst>
          </p:cNvPr>
          <p:cNvSpPr>
            <a:spLocks noGrp="1"/>
          </p:cNvSpPr>
          <p:nvPr>
            <p:ph type="body" sz="quarter" idx="23"/>
          </p:nvPr>
        </p:nvSpPr>
        <p:spPr>
          <a:xfrm>
            <a:off x="4932850" y="5252361"/>
            <a:ext cx="4939718" cy="753618"/>
          </a:xfrm>
        </p:spPr>
        <p:txBody>
          <a:bodyPr/>
          <a:lstStyle>
            <a:lvl1pPr algn="ctr">
              <a:defRPr>
                <a:latin typeface="メイリオ" panose="020B0604030504040204" pitchFamily="50" charset="-128"/>
                <a:ea typeface="メイリオ" panose="020B0604030504040204" pitchFamily="50" charset="-128"/>
              </a:defRPr>
            </a:lvl1pPr>
            <a:lvl2pPr algn="ctr">
              <a:defRPr>
                <a:latin typeface="メイリオ" panose="020B0604030504040204" pitchFamily="50" charset="-128"/>
                <a:ea typeface="メイリオ" panose="020B0604030504040204" pitchFamily="50" charset="-128"/>
              </a:defRPr>
            </a:lvl2pPr>
            <a:lvl3pPr algn="ctr">
              <a:defRPr>
                <a:latin typeface="メイリオ" panose="020B0604030504040204" pitchFamily="50" charset="-128"/>
                <a:ea typeface="メイリオ" panose="020B0604030504040204" pitchFamily="50" charset="-128"/>
              </a:defRPr>
            </a:lvl3pPr>
            <a:lvl4pPr algn="ctr">
              <a:defRPr>
                <a:latin typeface="メイリオ" panose="020B0604030504040204" pitchFamily="50" charset="-128"/>
                <a:ea typeface="メイリオ" panose="020B0604030504040204" pitchFamily="50" charset="-128"/>
              </a:defRPr>
            </a:lvl4pPr>
            <a:lvl5pPr algn="ct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5" name="図プレースホルダー 6">
            <a:extLst>
              <a:ext uri="{FF2B5EF4-FFF2-40B4-BE49-F238E27FC236}">
                <a16:creationId xmlns:a16="http://schemas.microsoft.com/office/drawing/2014/main" id="{33BA222D-32D3-4B83-B183-D31719FFA50F}"/>
              </a:ext>
            </a:extLst>
          </p:cNvPr>
          <p:cNvSpPr>
            <a:spLocks noGrp="1"/>
          </p:cNvSpPr>
          <p:nvPr>
            <p:ph type="pic" sz="quarter" idx="24"/>
          </p:nvPr>
        </p:nvSpPr>
        <p:spPr>
          <a:xfrm>
            <a:off x="5448648" y="6344949"/>
            <a:ext cx="3908121" cy="2727350"/>
          </a:xfrm>
        </p:spPr>
        <p:txBody>
          <a:bodyPr/>
          <a:lstStyle>
            <a:lvl1pPr marL="0" indent="0">
              <a:buNone/>
              <a:defRPr/>
            </a:lvl1pPr>
          </a:lstStyle>
          <a:p>
            <a:endParaRPr kumimoji="1" lang="ja-JP" altLang="en-US" dirty="0"/>
          </a:p>
        </p:txBody>
      </p:sp>
      <p:sp>
        <p:nvSpPr>
          <p:cNvPr id="56" name="正方形/長方形 55">
            <a:extLst>
              <a:ext uri="{FF2B5EF4-FFF2-40B4-BE49-F238E27FC236}">
                <a16:creationId xmlns:a16="http://schemas.microsoft.com/office/drawing/2014/main" id="{616ED4A4-7B40-4676-A71F-FE38C48EC595}"/>
              </a:ext>
            </a:extLst>
          </p:cNvPr>
          <p:cNvSpPr/>
          <p:nvPr userDrawn="1"/>
        </p:nvSpPr>
        <p:spPr>
          <a:xfrm>
            <a:off x="4949747" y="4953793"/>
            <a:ext cx="4922819" cy="4953794"/>
          </a:xfrm>
          <a:prstGeom prst="rect">
            <a:avLst/>
          </a:prstGeom>
          <a:noFill/>
          <a:ln w="76200">
            <a:solidFill>
              <a:srgbClr val="008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プレースホルダー 4">
            <a:extLst>
              <a:ext uri="{FF2B5EF4-FFF2-40B4-BE49-F238E27FC236}">
                <a16:creationId xmlns:a16="http://schemas.microsoft.com/office/drawing/2014/main" id="{7C06329B-077A-46B0-84D1-A9EA017EE65A}"/>
              </a:ext>
            </a:extLst>
          </p:cNvPr>
          <p:cNvSpPr>
            <a:spLocks noGrp="1"/>
          </p:cNvSpPr>
          <p:nvPr>
            <p:ph type="body" sz="quarter" idx="25"/>
          </p:nvPr>
        </p:nvSpPr>
        <p:spPr>
          <a:xfrm>
            <a:off x="5162439" y="9219602"/>
            <a:ext cx="3908121" cy="500280"/>
          </a:xfrm>
        </p:spPr>
        <p:txBody>
          <a:bodyPr>
            <a:noAutofit/>
          </a:bodyPr>
          <a:lstStyle>
            <a:lvl1pPr algn="l">
              <a:defRPr sz="2400">
                <a:latin typeface="メイリオ" panose="020B0604030504040204" pitchFamily="50" charset="-128"/>
                <a:ea typeface="メイリオ" panose="020B0604030504040204" pitchFamily="50" charset="-128"/>
              </a:defRPr>
            </a:lvl1pPr>
            <a:lvl2pPr algn="l">
              <a:defRPr sz="2000">
                <a:latin typeface="メイリオ" panose="020B0604030504040204" pitchFamily="50" charset="-128"/>
                <a:ea typeface="メイリオ" panose="020B0604030504040204" pitchFamily="50" charset="-128"/>
              </a:defRPr>
            </a:lvl2pPr>
            <a:lvl3pPr algn="l">
              <a:defRPr sz="1800">
                <a:latin typeface="メイリオ" panose="020B0604030504040204" pitchFamily="50" charset="-128"/>
                <a:ea typeface="メイリオ" panose="020B0604030504040204" pitchFamily="50" charset="-128"/>
              </a:defRPr>
            </a:lvl3pPr>
            <a:lvl4pPr algn="l">
              <a:defRPr sz="1600">
                <a:latin typeface="メイリオ" panose="020B0604030504040204" pitchFamily="50" charset="-128"/>
                <a:ea typeface="メイリオ" panose="020B0604030504040204" pitchFamily="50" charset="-128"/>
              </a:defRPr>
            </a:lvl4pPr>
            <a:lvl5pPr algn="l">
              <a:defRPr sz="160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8" name="二等辺三角形 57">
            <a:extLst>
              <a:ext uri="{FF2B5EF4-FFF2-40B4-BE49-F238E27FC236}">
                <a16:creationId xmlns:a16="http://schemas.microsoft.com/office/drawing/2014/main" id="{87DAA51A-E516-4C70-8E09-32A7EBBFD2EB}"/>
              </a:ext>
            </a:extLst>
          </p:cNvPr>
          <p:cNvSpPr/>
          <p:nvPr userDrawn="1"/>
        </p:nvSpPr>
        <p:spPr>
          <a:xfrm>
            <a:off x="9270662" y="9304281"/>
            <a:ext cx="540000" cy="540000"/>
          </a:xfrm>
          <a:prstGeom prst="triangle">
            <a:avLst>
              <a:gd name="adj" fmla="val 100000"/>
            </a:avLst>
          </a:prstGeom>
          <a:solidFill>
            <a:srgbClr val="008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プレースホルダー 4">
            <a:extLst>
              <a:ext uri="{FF2B5EF4-FFF2-40B4-BE49-F238E27FC236}">
                <a16:creationId xmlns:a16="http://schemas.microsoft.com/office/drawing/2014/main" id="{82DAFB3A-3224-46CE-81CF-8C109B0BA401}"/>
              </a:ext>
            </a:extLst>
          </p:cNvPr>
          <p:cNvSpPr>
            <a:spLocks noGrp="1"/>
          </p:cNvSpPr>
          <p:nvPr>
            <p:ph type="body" sz="quarter" idx="26" hasCustomPrompt="1"/>
          </p:nvPr>
        </p:nvSpPr>
        <p:spPr>
          <a:xfrm rot="18881558">
            <a:off x="9338085" y="9440590"/>
            <a:ext cx="591979" cy="500280"/>
          </a:xfrm>
          <a:ln>
            <a:noFill/>
          </a:ln>
        </p:spPr>
        <p:txBody>
          <a:bodyPr>
            <a:noAutofit/>
          </a:bodyPr>
          <a:lstStyle>
            <a:lvl1pPr algn="ctr">
              <a:defRPr sz="1050" b="1">
                <a:solidFill>
                  <a:schemeClr val="bg1"/>
                </a:solidFill>
                <a:effectLst/>
                <a:latin typeface="メイリオ" panose="020B0604030504040204" pitchFamily="50" charset="-128"/>
                <a:ea typeface="メイリオ" panose="020B0604030504040204" pitchFamily="50" charset="-128"/>
              </a:defRPr>
            </a:lvl1pPr>
            <a:lvl2pPr algn="l">
              <a:defRPr sz="1000">
                <a:latin typeface="メイリオ" panose="020B0604030504040204" pitchFamily="50" charset="-128"/>
                <a:ea typeface="メイリオ" panose="020B0604030504040204" pitchFamily="50" charset="-128"/>
              </a:defRPr>
            </a:lvl2pPr>
            <a:lvl3pPr algn="l">
              <a:defRPr sz="900">
                <a:latin typeface="メイリオ" panose="020B0604030504040204" pitchFamily="50" charset="-128"/>
                <a:ea typeface="メイリオ" panose="020B0604030504040204" pitchFamily="50" charset="-128"/>
              </a:defRPr>
            </a:lvl3pPr>
            <a:lvl4pPr algn="l">
              <a:defRPr sz="800">
                <a:latin typeface="メイリオ" panose="020B0604030504040204" pitchFamily="50" charset="-128"/>
                <a:ea typeface="メイリオ" panose="020B0604030504040204" pitchFamily="50" charset="-128"/>
              </a:defRPr>
            </a:lvl4pPr>
            <a:lvl5pPr algn="l">
              <a:defRPr sz="800">
                <a:latin typeface="メイリオ" panose="020B0604030504040204" pitchFamily="50" charset="-128"/>
                <a:ea typeface="メイリオ" panose="020B0604030504040204" pitchFamily="50" charset="-128"/>
              </a:defRPr>
            </a:lvl5pPr>
          </a:lstStyle>
          <a:p>
            <a:pPr lvl="0"/>
            <a:r>
              <a:rPr kumimoji="1" lang="en-US" altLang="ja-JP" dirty="0"/>
              <a:t>TAP</a:t>
            </a:r>
            <a:endParaRPr kumimoji="1" lang="ja-JP" altLang="en-US" dirty="0"/>
          </a:p>
        </p:txBody>
      </p:sp>
    </p:spTree>
    <p:extLst>
      <p:ext uri="{BB962C8B-B14F-4D97-AF65-F5344CB8AC3E}">
        <p14:creationId xmlns:p14="http://schemas.microsoft.com/office/powerpoint/2010/main" val="2594068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文章１＋写真５">
    <p:spTree>
      <p:nvGrpSpPr>
        <p:cNvPr id="1" name=""/>
        <p:cNvGrpSpPr/>
        <p:nvPr/>
      </p:nvGrpSpPr>
      <p:grpSpPr>
        <a:xfrm>
          <a:off x="0" y="0"/>
          <a:ext cx="0" cy="0"/>
          <a:chOff x="0" y="0"/>
          <a:chExt cx="0" cy="0"/>
        </a:xfrm>
      </p:grpSpPr>
      <p:sp>
        <p:nvSpPr>
          <p:cNvPr id="8" name="図プレースホルダー 6">
            <a:extLst>
              <a:ext uri="{FF2B5EF4-FFF2-40B4-BE49-F238E27FC236}">
                <a16:creationId xmlns:a16="http://schemas.microsoft.com/office/drawing/2014/main" id="{31B76EFD-5BA3-4E37-BFC5-883F40677F33}"/>
              </a:ext>
            </a:extLst>
          </p:cNvPr>
          <p:cNvSpPr>
            <a:spLocks noGrp="1"/>
          </p:cNvSpPr>
          <p:nvPr>
            <p:ph type="pic" sz="quarter" idx="13"/>
          </p:nvPr>
        </p:nvSpPr>
        <p:spPr>
          <a:xfrm>
            <a:off x="4953796" y="2920620"/>
            <a:ext cx="4107600" cy="3132000"/>
          </a:xfrm>
        </p:spPr>
        <p:txBody>
          <a:bodyPr/>
          <a:lstStyle>
            <a:lvl1pPr marL="0" indent="0">
              <a:buNone/>
              <a:defRPr/>
            </a:lvl1pPr>
          </a:lstStyle>
          <a:p>
            <a:endParaRPr kumimoji="1" lang="ja-JP" altLang="en-US" dirty="0"/>
          </a:p>
        </p:txBody>
      </p:sp>
      <p:sp>
        <p:nvSpPr>
          <p:cNvPr id="5" name="テキスト プレースホルダー 4">
            <a:extLst>
              <a:ext uri="{FF2B5EF4-FFF2-40B4-BE49-F238E27FC236}">
                <a16:creationId xmlns:a16="http://schemas.microsoft.com/office/drawing/2014/main" id="{9DAFA81A-3E28-40E9-9D8F-E847AEBC3B31}"/>
              </a:ext>
            </a:extLst>
          </p:cNvPr>
          <p:cNvSpPr>
            <a:spLocks noGrp="1"/>
          </p:cNvSpPr>
          <p:nvPr>
            <p:ph type="body" sz="quarter" idx="11"/>
          </p:nvPr>
        </p:nvSpPr>
        <p:spPr>
          <a:xfrm>
            <a:off x="846138" y="1087707"/>
            <a:ext cx="8215312" cy="1104900"/>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9" name="図プレースホルダー 6">
            <a:extLst>
              <a:ext uri="{FF2B5EF4-FFF2-40B4-BE49-F238E27FC236}">
                <a16:creationId xmlns:a16="http://schemas.microsoft.com/office/drawing/2014/main" id="{4BEB9071-A76C-45A1-8F29-3A0A1F272049}"/>
              </a:ext>
            </a:extLst>
          </p:cNvPr>
          <p:cNvSpPr>
            <a:spLocks noGrp="1"/>
          </p:cNvSpPr>
          <p:nvPr>
            <p:ph type="pic" sz="quarter" idx="14"/>
          </p:nvPr>
        </p:nvSpPr>
        <p:spPr>
          <a:xfrm>
            <a:off x="846085" y="6052620"/>
            <a:ext cx="4107600" cy="3132000"/>
          </a:xfrm>
        </p:spPr>
        <p:txBody>
          <a:bodyPr/>
          <a:lstStyle>
            <a:lvl1pPr marL="0" indent="0">
              <a:buNone/>
              <a:defRPr/>
            </a:lvl1pPr>
          </a:lstStyle>
          <a:p>
            <a:endParaRPr kumimoji="1" lang="ja-JP" altLang="en-US" dirty="0"/>
          </a:p>
        </p:txBody>
      </p:sp>
      <p:sp>
        <p:nvSpPr>
          <p:cNvPr id="10" name="図プレースホルダー 6">
            <a:extLst>
              <a:ext uri="{FF2B5EF4-FFF2-40B4-BE49-F238E27FC236}">
                <a16:creationId xmlns:a16="http://schemas.microsoft.com/office/drawing/2014/main" id="{CAFE132B-DB00-498E-90D2-F7B7ACAB1CE5}"/>
              </a:ext>
            </a:extLst>
          </p:cNvPr>
          <p:cNvSpPr>
            <a:spLocks noGrp="1"/>
          </p:cNvSpPr>
          <p:nvPr>
            <p:ph type="pic" sz="quarter" idx="15"/>
          </p:nvPr>
        </p:nvSpPr>
        <p:spPr>
          <a:xfrm>
            <a:off x="4953796" y="6052620"/>
            <a:ext cx="4107600" cy="3132000"/>
          </a:xfrm>
        </p:spPr>
        <p:txBody>
          <a:bodyPr/>
          <a:lstStyle>
            <a:lvl1pPr marL="0" indent="0">
              <a:buNone/>
              <a:defRPr/>
            </a:lvl1pPr>
          </a:lstStyle>
          <a:p>
            <a:endParaRPr kumimoji="1" lang="ja-JP" altLang="en-US" dirty="0"/>
          </a:p>
        </p:txBody>
      </p:sp>
      <p:sp>
        <p:nvSpPr>
          <p:cNvPr id="11" name="図プレースホルダー 6">
            <a:extLst>
              <a:ext uri="{FF2B5EF4-FFF2-40B4-BE49-F238E27FC236}">
                <a16:creationId xmlns:a16="http://schemas.microsoft.com/office/drawing/2014/main" id="{C2C83804-3D4E-457D-BCF1-68ABEA4E526F}"/>
              </a:ext>
            </a:extLst>
          </p:cNvPr>
          <p:cNvSpPr>
            <a:spLocks noGrp="1"/>
          </p:cNvSpPr>
          <p:nvPr>
            <p:ph type="pic" sz="quarter" idx="16"/>
          </p:nvPr>
        </p:nvSpPr>
        <p:spPr>
          <a:xfrm>
            <a:off x="846085" y="2920620"/>
            <a:ext cx="4107600" cy="3132000"/>
          </a:xfrm>
        </p:spPr>
        <p:txBody>
          <a:bodyPr/>
          <a:lstStyle>
            <a:lvl1pPr marL="0" indent="0">
              <a:buNone/>
              <a:defRPr/>
            </a:lvl1pPr>
          </a:lstStyle>
          <a:p>
            <a:endParaRPr kumimoji="1" lang="ja-JP" altLang="en-US" dirty="0"/>
          </a:p>
        </p:txBody>
      </p:sp>
      <p:sp>
        <p:nvSpPr>
          <p:cNvPr id="7" name="図プレースホルダー 6">
            <a:extLst>
              <a:ext uri="{FF2B5EF4-FFF2-40B4-BE49-F238E27FC236}">
                <a16:creationId xmlns:a16="http://schemas.microsoft.com/office/drawing/2014/main" id="{D5AE5583-A126-4C1B-8D37-2D0C0B123474}"/>
              </a:ext>
            </a:extLst>
          </p:cNvPr>
          <p:cNvSpPr>
            <a:spLocks noGrp="1"/>
          </p:cNvSpPr>
          <p:nvPr>
            <p:ph type="pic" sz="quarter" idx="12"/>
          </p:nvPr>
        </p:nvSpPr>
        <p:spPr>
          <a:xfrm>
            <a:off x="2899885" y="4486620"/>
            <a:ext cx="4107600" cy="3132000"/>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639535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題名＋小題＋写真＋メッセージ（１）">
    <p:spTree>
      <p:nvGrpSpPr>
        <p:cNvPr id="1" name=""/>
        <p:cNvGrpSpPr/>
        <p:nvPr/>
      </p:nvGrpSpPr>
      <p:grpSpPr>
        <a:xfrm>
          <a:off x="0" y="0"/>
          <a:ext cx="0" cy="0"/>
          <a:chOff x="0" y="0"/>
          <a:chExt cx="0" cy="0"/>
        </a:xfrm>
      </p:grpSpPr>
      <p:sp>
        <p:nvSpPr>
          <p:cNvPr id="6" name="図プレースホルダー 6">
            <a:extLst>
              <a:ext uri="{FF2B5EF4-FFF2-40B4-BE49-F238E27FC236}">
                <a16:creationId xmlns:a16="http://schemas.microsoft.com/office/drawing/2014/main" id="{75248008-1A37-4402-AF54-E3B970E97ECA}"/>
              </a:ext>
            </a:extLst>
          </p:cNvPr>
          <p:cNvSpPr>
            <a:spLocks noGrp="1"/>
          </p:cNvSpPr>
          <p:nvPr>
            <p:ph type="pic" sz="quarter" idx="10"/>
          </p:nvPr>
        </p:nvSpPr>
        <p:spPr>
          <a:xfrm>
            <a:off x="2476577" y="3324346"/>
            <a:ext cx="4953794" cy="4953794"/>
          </a:xfrm>
        </p:spPr>
        <p:txBody>
          <a:bodyPr/>
          <a:lstStyle>
            <a:lvl1pPr marL="0" indent="0">
              <a:buNone/>
              <a:defRPr/>
            </a:lvl1pPr>
          </a:lstStyle>
          <a:p>
            <a:endParaRPr kumimoji="1" lang="ja-JP" altLang="en-US" dirty="0"/>
          </a:p>
        </p:txBody>
      </p:sp>
      <p:sp>
        <p:nvSpPr>
          <p:cNvPr id="5" name="テキスト プレースホルダー 4">
            <a:extLst>
              <a:ext uri="{FF2B5EF4-FFF2-40B4-BE49-F238E27FC236}">
                <a16:creationId xmlns:a16="http://schemas.microsoft.com/office/drawing/2014/main" id="{9DAFA81A-3E28-40E9-9D8F-E847AEBC3B31}"/>
              </a:ext>
            </a:extLst>
          </p:cNvPr>
          <p:cNvSpPr>
            <a:spLocks noGrp="1"/>
          </p:cNvSpPr>
          <p:nvPr>
            <p:ph type="body" sz="quarter" idx="11"/>
          </p:nvPr>
        </p:nvSpPr>
        <p:spPr>
          <a:xfrm>
            <a:off x="845818" y="509289"/>
            <a:ext cx="8215312" cy="1104900"/>
          </a:xfrm>
        </p:spPr>
        <p:txBody>
          <a:bodyPr/>
          <a:lstStyle>
            <a:lvl1pPr algn="ctr">
              <a:defRPr>
                <a:latin typeface="メイリオ" panose="020B0604030504040204" pitchFamily="50" charset="-128"/>
                <a:ea typeface="メイリオ" panose="020B0604030504040204" pitchFamily="50" charset="-128"/>
              </a:defRPr>
            </a:lvl1pPr>
            <a:lvl2pPr algn="ctr">
              <a:defRPr>
                <a:latin typeface="メイリオ" panose="020B0604030504040204" pitchFamily="50" charset="-128"/>
                <a:ea typeface="メイリオ" panose="020B0604030504040204" pitchFamily="50" charset="-128"/>
              </a:defRPr>
            </a:lvl2pPr>
            <a:lvl3pPr algn="ctr">
              <a:defRPr>
                <a:latin typeface="メイリオ" panose="020B0604030504040204" pitchFamily="50" charset="-128"/>
                <a:ea typeface="メイリオ" panose="020B0604030504040204" pitchFamily="50" charset="-128"/>
              </a:defRPr>
            </a:lvl3pPr>
            <a:lvl4pPr algn="ctr">
              <a:defRPr>
                <a:latin typeface="メイリオ" panose="020B0604030504040204" pitchFamily="50" charset="-128"/>
                <a:ea typeface="メイリオ" panose="020B0604030504040204" pitchFamily="50" charset="-128"/>
              </a:defRPr>
            </a:lvl4pPr>
            <a:lvl5pPr algn="ct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9" name="テキスト プレースホルダー 4">
            <a:extLst>
              <a:ext uri="{FF2B5EF4-FFF2-40B4-BE49-F238E27FC236}">
                <a16:creationId xmlns:a16="http://schemas.microsoft.com/office/drawing/2014/main" id="{7E716FDF-F04E-4398-B3DA-5E4615CDF140}"/>
              </a:ext>
            </a:extLst>
          </p:cNvPr>
          <p:cNvSpPr>
            <a:spLocks noGrp="1"/>
          </p:cNvSpPr>
          <p:nvPr>
            <p:ph type="body" sz="quarter" idx="12"/>
          </p:nvPr>
        </p:nvSpPr>
        <p:spPr>
          <a:xfrm>
            <a:off x="1849100" y="1958394"/>
            <a:ext cx="6208748" cy="958844"/>
          </a:xfrm>
        </p:spPr>
        <p:txBody>
          <a:bodyPr/>
          <a:lstStyle>
            <a:lvl1pPr algn="ctr">
              <a:defRPr>
                <a:latin typeface="メイリオ" panose="020B0604030504040204" pitchFamily="50" charset="-128"/>
                <a:ea typeface="メイリオ" panose="020B0604030504040204" pitchFamily="50" charset="-128"/>
              </a:defRPr>
            </a:lvl1pPr>
            <a:lvl2pPr algn="ctr">
              <a:defRPr>
                <a:latin typeface="メイリオ" panose="020B0604030504040204" pitchFamily="50" charset="-128"/>
                <a:ea typeface="メイリオ" panose="020B0604030504040204" pitchFamily="50" charset="-128"/>
              </a:defRPr>
            </a:lvl2pPr>
            <a:lvl3pPr algn="ctr">
              <a:defRPr>
                <a:latin typeface="メイリオ" panose="020B0604030504040204" pitchFamily="50" charset="-128"/>
                <a:ea typeface="メイリオ" panose="020B0604030504040204" pitchFamily="50" charset="-128"/>
              </a:defRPr>
            </a:lvl3pPr>
            <a:lvl4pPr algn="ctr">
              <a:defRPr>
                <a:latin typeface="メイリオ" panose="020B0604030504040204" pitchFamily="50" charset="-128"/>
                <a:ea typeface="メイリオ" panose="020B0604030504040204" pitchFamily="50" charset="-128"/>
              </a:defRPr>
            </a:lvl4pPr>
            <a:lvl5pPr algn="ct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テキスト プレースホルダー 4">
            <a:extLst>
              <a:ext uri="{FF2B5EF4-FFF2-40B4-BE49-F238E27FC236}">
                <a16:creationId xmlns:a16="http://schemas.microsoft.com/office/drawing/2014/main" id="{747C489A-9920-479A-9C7D-F82453F0A24D}"/>
              </a:ext>
            </a:extLst>
          </p:cNvPr>
          <p:cNvSpPr>
            <a:spLocks noGrp="1"/>
          </p:cNvSpPr>
          <p:nvPr>
            <p:ph type="body" sz="quarter" idx="13"/>
          </p:nvPr>
        </p:nvSpPr>
        <p:spPr>
          <a:xfrm>
            <a:off x="845818" y="8526614"/>
            <a:ext cx="8325478" cy="958844"/>
          </a:xfrm>
        </p:spPr>
        <p:txBody>
          <a:bodyPr/>
          <a:lstStyle>
            <a:lvl1pPr algn="ctr">
              <a:defRPr>
                <a:latin typeface="メイリオ" panose="020B0604030504040204" pitchFamily="50" charset="-128"/>
                <a:ea typeface="メイリオ" panose="020B0604030504040204" pitchFamily="50" charset="-128"/>
              </a:defRPr>
            </a:lvl1pPr>
            <a:lvl2pPr algn="ctr">
              <a:defRPr>
                <a:latin typeface="メイリオ" panose="020B0604030504040204" pitchFamily="50" charset="-128"/>
                <a:ea typeface="メイリオ" panose="020B0604030504040204" pitchFamily="50" charset="-128"/>
              </a:defRPr>
            </a:lvl2pPr>
            <a:lvl3pPr algn="ctr">
              <a:defRPr>
                <a:latin typeface="メイリオ" panose="020B0604030504040204" pitchFamily="50" charset="-128"/>
                <a:ea typeface="メイリオ" panose="020B0604030504040204" pitchFamily="50" charset="-128"/>
              </a:defRPr>
            </a:lvl3pPr>
            <a:lvl4pPr algn="ctr">
              <a:defRPr>
                <a:latin typeface="メイリオ" panose="020B0604030504040204" pitchFamily="50" charset="-128"/>
                <a:ea typeface="メイリオ" panose="020B0604030504040204" pitchFamily="50" charset="-128"/>
              </a:defRPr>
            </a:lvl4pPr>
            <a:lvl5pPr algn="ct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990627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題名＋小題＋写真＋メッセージ（２）">
    <p:spTree>
      <p:nvGrpSpPr>
        <p:cNvPr id="1" name=""/>
        <p:cNvGrpSpPr/>
        <p:nvPr/>
      </p:nvGrpSpPr>
      <p:grpSpPr>
        <a:xfrm>
          <a:off x="0" y="0"/>
          <a:ext cx="0" cy="0"/>
          <a:chOff x="0" y="0"/>
          <a:chExt cx="0" cy="0"/>
        </a:xfrm>
      </p:grpSpPr>
      <p:sp>
        <p:nvSpPr>
          <p:cNvPr id="6" name="図プレースホルダー 6">
            <a:extLst>
              <a:ext uri="{FF2B5EF4-FFF2-40B4-BE49-F238E27FC236}">
                <a16:creationId xmlns:a16="http://schemas.microsoft.com/office/drawing/2014/main" id="{75248008-1A37-4402-AF54-E3B970E97ECA}"/>
              </a:ext>
            </a:extLst>
          </p:cNvPr>
          <p:cNvSpPr>
            <a:spLocks noGrp="1"/>
          </p:cNvSpPr>
          <p:nvPr>
            <p:ph type="pic" sz="quarter" idx="10"/>
          </p:nvPr>
        </p:nvSpPr>
        <p:spPr>
          <a:xfrm>
            <a:off x="2271860" y="3324346"/>
            <a:ext cx="4953794" cy="4953794"/>
          </a:xfrm>
        </p:spPr>
        <p:txBody>
          <a:bodyPr/>
          <a:lstStyle>
            <a:lvl1pPr marL="0" indent="0">
              <a:buNone/>
              <a:defRPr/>
            </a:lvl1pPr>
          </a:lstStyle>
          <a:p>
            <a:endParaRPr kumimoji="1" lang="ja-JP" altLang="en-US" dirty="0"/>
          </a:p>
        </p:txBody>
      </p:sp>
      <p:sp>
        <p:nvSpPr>
          <p:cNvPr id="5" name="テキスト プレースホルダー 4">
            <a:extLst>
              <a:ext uri="{FF2B5EF4-FFF2-40B4-BE49-F238E27FC236}">
                <a16:creationId xmlns:a16="http://schemas.microsoft.com/office/drawing/2014/main" id="{9DAFA81A-3E28-40E9-9D8F-E847AEBC3B31}"/>
              </a:ext>
            </a:extLst>
          </p:cNvPr>
          <p:cNvSpPr>
            <a:spLocks noGrp="1"/>
          </p:cNvSpPr>
          <p:nvPr>
            <p:ph type="body" sz="quarter" idx="11"/>
          </p:nvPr>
        </p:nvSpPr>
        <p:spPr>
          <a:xfrm>
            <a:off x="177078" y="509950"/>
            <a:ext cx="8215312" cy="1104900"/>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9" name="テキスト プレースホルダー 4">
            <a:extLst>
              <a:ext uri="{FF2B5EF4-FFF2-40B4-BE49-F238E27FC236}">
                <a16:creationId xmlns:a16="http://schemas.microsoft.com/office/drawing/2014/main" id="{7E716FDF-F04E-4398-B3DA-5E4615CDF140}"/>
              </a:ext>
            </a:extLst>
          </p:cNvPr>
          <p:cNvSpPr>
            <a:spLocks noGrp="1"/>
          </p:cNvSpPr>
          <p:nvPr>
            <p:ph type="body" sz="quarter" idx="12"/>
          </p:nvPr>
        </p:nvSpPr>
        <p:spPr>
          <a:xfrm>
            <a:off x="177078" y="1990176"/>
            <a:ext cx="6208748" cy="958844"/>
          </a:xfrm>
        </p:spPr>
        <p:txBody>
          <a:bodyPr/>
          <a:lstStyle>
            <a:lvl1pPr>
              <a:defRPr>
                <a:latin typeface="メイリオ" panose="020B0604030504040204" pitchFamily="50" charset="-128"/>
                <a:ea typeface="メイリオ" panose="020B0604030504040204" pitchFamily="50" charset="-128"/>
              </a:defRPr>
            </a:lvl1pPr>
            <a:lvl2pPr>
              <a:defRPr>
                <a:latin typeface="メイリオ" panose="020B0604030504040204" pitchFamily="50" charset="-128"/>
                <a:ea typeface="メイリオ" panose="020B0604030504040204" pitchFamily="50" charset="-128"/>
              </a:defRPr>
            </a:lvl2pPr>
            <a:lvl3pPr>
              <a:defRPr>
                <a:latin typeface="メイリオ" panose="020B0604030504040204" pitchFamily="50" charset="-128"/>
                <a:ea typeface="メイリオ" panose="020B0604030504040204" pitchFamily="50" charset="-128"/>
              </a:defRPr>
            </a:lvl3pPr>
            <a:lvl4pPr>
              <a:defRPr>
                <a:latin typeface="メイリオ" panose="020B0604030504040204" pitchFamily="50" charset="-128"/>
                <a:ea typeface="メイリオ" panose="020B0604030504040204" pitchFamily="50" charset="-128"/>
              </a:defRPr>
            </a:lvl4pPr>
            <a:lvl5pP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テキスト プレースホルダー 4">
            <a:extLst>
              <a:ext uri="{FF2B5EF4-FFF2-40B4-BE49-F238E27FC236}">
                <a16:creationId xmlns:a16="http://schemas.microsoft.com/office/drawing/2014/main" id="{747C489A-9920-479A-9C7D-F82453F0A24D}"/>
              </a:ext>
            </a:extLst>
          </p:cNvPr>
          <p:cNvSpPr>
            <a:spLocks noGrp="1"/>
          </p:cNvSpPr>
          <p:nvPr>
            <p:ph type="body" sz="quarter" idx="13"/>
          </p:nvPr>
        </p:nvSpPr>
        <p:spPr>
          <a:xfrm>
            <a:off x="1446321" y="8438794"/>
            <a:ext cx="8215312" cy="958844"/>
          </a:xfrm>
        </p:spPr>
        <p:txBody>
          <a:bodyPr/>
          <a:lstStyle>
            <a:lvl1pPr algn="r">
              <a:defRPr>
                <a:latin typeface="メイリオ" panose="020B0604030504040204" pitchFamily="50" charset="-128"/>
                <a:ea typeface="メイリオ" panose="020B0604030504040204" pitchFamily="50" charset="-128"/>
              </a:defRPr>
            </a:lvl1pPr>
            <a:lvl2pPr algn="r">
              <a:defRPr>
                <a:latin typeface="メイリオ" panose="020B0604030504040204" pitchFamily="50" charset="-128"/>
                <a:ea typeface="メイリオ" panose="020B0604030504040204" pitchFamily="50" charset="-128"/>
              </a:defRPr>
            </a:lvl2pPr>
            <a:lvl3pPr algn="r">
              <a:defRPr>
                <a:latin typeface="メイリオ" panose="020B0604030504040204" pitchFamily="50" charset="-128"/>
                <a:ea typeface="メイリオ" panose="020B0604030504040204" pitchFamily="50" charset="-128"/>
              </a:defRPr>
            </a:lvl3pPr>
            <a:lvl4pPr algn="r">
              <a:defRPr>
                <a:latin typeface="メイリオ" panose="020B0604030504040204" pitchFamily="50" charset="-128"/>
                <a:ea typeface="メイリオ" panose="020B0604030504040204" pitchFamily="50" charset="-128"/>
              </a:defRPr>
            </a:lvl4pPr>
            <a:lvl5pPr algn="r">
              <a:defRPr>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14576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中央横２（小）">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1353794" y="1353794"/>
            <a:ext cx="7200000" cy="3600000"/>
          </a:xfrm>
        </p:spPr>
        <p:txBody>
          <a:bodyPr/>
          <a:lstStyle>
            <a:lvl1pPr marL="0" indent="0">
              <a:buNone/>
              <a:defRPr/>
            </a:lvl1pPr>
          </a:lstStyle>
          <a:p>
            <a:endParaRPr kumimoji="1" lang="ja-JP" altLang="en-US" dirty="0"/>
          </a:p>
        </p:txBody>
      </p:sp>
      <p:sp>
        <p:nvSpPr>
          <p:cNvPr id="4" name="図プレースホルダー 6">
            <a:extLst>
              <a:ext uri="{FF2B5EF4-FFF2-40B4-BE49-F238E27FC236}">
                <a16:creationId xmlns:a16="http://schemas.microsoft.com/office/drawing/2014/main" id="{A320610C-197E-4E09-81CB-BE5EC06777EF}"/>
              </a:ext>
            </a:extLst>
          </p:cNvPr>
          <p:cNvSpPr>
            <a:spLocks noGrp="1"/>
          </p:cNvSpPr>
          <p:nvPr>
            <p:ph type="pic" sz="quarter" idx="11"/>
          </p:nvPr>
        </p:nvSpPr>
        <p:spPr>
          <a:xfrm>
            <a:off x="1353794" y="4953794"/>
            <a:ext cx="7200000" cy="3600000"/>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2920872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縦書き文章】題名＋写真＋小題">
    <p:spTree>
      <p:nvGrpSpPr>
        <p:cNvPr id="1" name=""/>
        <p:cNvGrpSpPr/>
        <p:nvPr/>
      </p:nvGrpSpPr>
      <p:grpSpPr>
        <a:xfrm>
          <a:off x="0" y="0"/>
          <a:ext cx="0" cy="0"/>
          <a:chOff x="0" y="0"/>
          <a:chExt cx="0" cy="0"/>
        </a:xfrm>
      </p:grpSpPr>
      <p:sp>
        <p:nvSpPr>
          <p:cNvPr id="7" name="縦書きコンテンツ プレースホルダー 6">
            <a:extLst>
              <a:ext uri="{FF2B5EF4-FFF2-40B4-BE49-F238E27FC236}">
                <a16:creationId xmlns:a16="http://schemas.microsoft.com/office/drawing/2014/main" id="{F7DCA1D4-69EB-454F-9AF4-FAA151A2FFC6}"/>
              </a:ext>
            </a:extLst>
          </p:cNvPr>
          <p:cNvSpPr>
            <a:spLocks noGrp="1"/>
          </p:cNvSpPr>
          <p:nvPr>
            <p:ph orient="vert" sz="quarter" idx="10"/>
          </p:nvPr>
        </p:nvSpPr>
        <p:spPr>
          <a:xfrm>
            <a:off x="8475924" y="463882"/>
            <a:ext cx="914400" cy="8979824"/>
          </a:xfrm>
        </p:spPr>
        <p:txBody>
          <a:bodyPr vert="eaVert"/>
          <a:lstStyle>
            <a:lvl1pPr>
              <a:defRPr>
                <a:latin typeface="Yu Gothic UI Semilight" panose="020B0400000000000000" pitchFamily="50" charset="-128"/>
                <a:ea typeface="Yu Gothic UI Semilight" panose="020B0400000000000000" pitchFamily="50" charset="-128"/>
              </a:defRPr>
            </a:lvl1pPr>
            <a:lvl2pPr>
              <a:defRPr>
                <a:latin typeface="Yu Gothic UI Semilight" panose="020B0400000000000000" pitchFamily="50" charset="-128"/>
                <a:ea typeface="Yu Gothic UI Semilight" panose="020B0400000000000000" pitchFamily="50" charset="-128"/>
              </a:defRPr>
            </a:lvl2pPr>
            <a:lvl3pPr>
              <a:defRPr>
                <a:latin typeface="Yu Gothic UI Semilight" panose="020B0400000000000000" pitchFamily="50" charset="-128"/>
                <a:ea typeface="Yu Gothic UI Semilight" panose="020B0400000000000000" pitchFamily="50" charset="-128"/>
              </a:defRPr>
            </a:lvl3pPr>
            <a:lvl4pPr>
              <a:defRPr>
                <a:latin typeface="Yu Gothic UI Semilight" panose="020B0400000000000000" pitchFamily="50" charset="-128"/>
                <a:ea typeface="Yu Gothic UI Semilight" panose="020B0400000000000000" pitchFamily="50" charset="-128"/>
              </a:defRPr>
            </a:lvl4pPr>
            <a:lvl5pPr>
              <a:defRPr>
                <a:latin typeface="Yu Gothic UI Semilight" panose="020B0400000000000000" pitchFamily="50" charset="-128"/>
                <a:ea typeface="Yu Gothic UI Semilight"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8" name="図プレースホルダー 6">
            <a:extLst>
              <a:ext uri="{FF2B5EF4-FFF2-40B4-BE49-F238E27FC236}">
                <a16:creationId xmlns:a16="http://schemas.microsoft.com/office/drawing/2014/main" id="{767D8915-DEE3-40CD-A9C9-36EDA951DEDD}"/>
              </a:ext>
            </a:extLst>
          </p:cNvPr>
          <p:cNvSpPr>
            <a:spLocks noGrp="1"/>
          </p:cNvSpPr>
          <p:nvPr>
            <p:ph type="pic" sz="quarter" idx="11"/>
          </p:nvPr>
        </p:nvSpPr>
        <p:spPr>
          <a:xfrm>
            <a:off x="2253794" y="2253794"/>
            <a:ext cx="5400000" cy="5400000"/>
          </a:xfrm>
        </p:spPr>
        <p:txBody>
          <a:bodyPr/>
          <a:lstStyle>
            <a:lvl1pPr marL="0" indent="0">
              <a:buNone/>
              <a:defRPr/>
            </a:lvl1pPr>
          </a:lstStyle>
          <a:p>
            <a:endParaRPr kumimoji="1" lang="ja-JP" altLang="en-US" dirty="0"/>
          </a:p>
        </p:txBody>
      </p:sp>
      <p:sp>
        <p:nvSpPr>
          <p:cNvPr id="10" name="縦書きコンテンツ プレースホルダー 6">
            <a:extLst>
              <a:ext uri="{FF2B5EF4-FFF2-40B4-BE49-F238E27FC236}">
                <a16:creationId xmlns:a16="http://schemas.microsoft.com/office/drawing/2014/main" id="{C079F89A-7DBE-473D-82DD-64B6B97A65DD}"/>
              </a:ext>
            </a:extLst>
          </p:cNvPr>
          <p:cNvSpPr>
            <a:spLocks noGrp="1"/>
          </p:cNvSpPr>
          <p:nvPr>
            <p:ph orient="vert" sz="quarter" idx="12"/>
          </p:nvPr>
        </p:nvSpPr>
        <p:spPr>
          <a:xfrm>
            <a:off x="382419" y="2797790"/>
            <a:ext cx="914400" cy="6645915"/>
          </a:xfrm>
        </p:spPr>
        <p:txBody>
          <a:bodyPr vert="eaVert"/>
          <a:lstStyle>
            <a:lvl1pPr>
              <a:defRPr>
                <a:latin typeface="Yu Gothic UI Semilight" panose="020B0400000000000000" pitchFamily="50" charset="-128"/>
                <a:ea typeface="Yu Gothic UI Semilight" panose="020B0400000000000000" pitchFamily="50" charset="-128"/>
              </a:defRPr>
            </a:lvl1pPr>
            <a:lvl2pPr>
              <a:defRPr>
                <a:latin typeface="Yu Gothic UI Semilight" panose="020B0400000000000000" pitchFamily="50" charset="-128"/>
                <a:ea typeface="Yu Gothic UI Semilight" panose="020B0400000000000000" pitchFamily="50" charset="-128"/>
              </a:defRPr>
            </a:lvl2pPr>
            <a:lvl3pPr>
              <a:defRPr>
                <a:latin typeface="Yu Gothic UI Semilight" panose="020B0400000000000000" pitchFamily="50" charset="-128"/>
                <a:ea typeface="Yu Gothic UI Semilight" panose="020B0400000000000000" pitchFamily="50" charset="-128"/>
              </a:defRPr>
            </a:lvl3pPr>
            <a:lvl4pPr>
              <a:defRPr>
                <a:latin typeface="Yu Gothic UI Semilight" panose="020B0400000000000000" pitchFamily="50" charset="-128"/>
                <a:ea typeface="Yu Gothic UI Semilight" panose="020B0400000000000000" pitchFamily="50" charset="-128"/>
              </a:defRPr>
            </a:lvl4pPr>
            <a:lvl5pPr>
              <a:defRPr>
                <a:latin typeface="Yu Gothic UI Semilight" panose="020B0400000000000000" pitchFamily="50" charset="-128"/>
                <a:ea typeface="Yu Gothic UI Semilight" panose="020B04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288614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文字のみ">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9DAFA81A-3E28-40E9-9D8F-E847AEBC3B31}"/>
              </a:ext>
            </a:extLst>
          </p:cNvPr>
          <p:cNvSpPr>
            <a:spLocks noGrp="1"/>
          </p:cNvSpPr>
          <p:nvPr>
            <p:ph type="body" sz="quarter" idx="11"/>
          </p:nvPr>
        </p:nvSpPr>
        <p:spPr>
          <a:xfrm>
            <a:off x="846138" y="4401344"/>
            <a:ext cx="8215312" cy="1104900"/>
          </a:xfrm>
        </p:spPr>
        <p:txBody>
          <a:bodyPr>
            <a:noAutofit/>
          </a:bodyPr>
          <a:lstStyle>
            <a:lvl1pPr>
              <a:defRPr sz="5400">
                <a:latin typeface="メイリオ" panose="020B0604030504040204" pitchFamily="50" charset="-128"/>
                <a:ea typeface="メイリオ" panose="020B0604030504040204" pitchFamily="50" charset="-128"/>
              </a:defRPr>
            </a:lvl1pPr>
            <a:lvl2pPr>
              <a:defRPr sz="4800">
                <a:latin typeface="メイリオ" panose="020B0604030504040204" pitchFamily="50" charset="-128"/>
                <a:ea typeface="メイリオ" panose="020B0604030504040204" pitchFamily="50" charset="-128"/>
              </a:defRPr>
            </a:lvl2pPr>
            <a:lvl3pPr>
              <a:defRPr sz="4400">
                <a:latin typeface="メイリオ" panose="020B0604030504040204" pitchFamily="50" charset="-128"/>
                <a:ea typeface="メイリオ" panose="020B0604030504040204" pitchFamily="50" charset="-128"/>
              </a:defRPr>
            </a:lvl3pPr>
            <a:lvl4pPr>
              <a:defRPr sz="4000">
                <a:latin typeface="メイリオ" panose="020B0604030504040204" pitchFamily="50" charset="-128"/>
                <a:ea typeface="メイリオ" panose="020B0604030504040204" pitchFamily="50" charset="-128"/>
              </a:defRPr>
            </a:lvl4pPr>
            <a:lvl5pPr>
              <a:defRPr sz="4000">
                <a:latin typeface="メイリオ" panose="020B0604030504040204" pitchFamily="50" charset="-128"/>
                <a:ea typeface="メイリオ" panose="020B0604030504040204"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2389039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中央縦２（小）">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1353794" y="1353794"/>
            <a:ext cx="3600000" cy="7200000"/>
          </a:xfrm>
        </p:spPr>
        <p:txBody>
          <a:bodyPr/>
          <a:lstStyle>
            <a:lvl1pPr marL="0" indent="0">
              <a:buNone/>
              <a:defRPr/>
            </a:lvl1pPr>
          </a:lstStyle>
          <a:p>
            <a:endParaRPr kumimoji="1" lang="ja-JP" altLang="en-US" dirty="0"/>
          </a:p>
        </p:txBody>
      </p:sp>
      <p:sp>
        <p:nvSpPr>
          <p:cNvPr id="4" name="図プレースホルダー 6">
            <a:extLst>
              <a:ext uri="{FF2B5EF4-FFF2-40B4-BE49-F238E27FC236}">
                <a16:creationId xmlns:a16="http://schemas.microsoft.com/office/drawing/2014/main" id="{A320610C-197E-4E09-81CB-BE5EC06777EF}"/>
              </a:ext>
            </a:extLst>
          </p:cNvPr>
          <p:cNvSpPr>
            <a:spLocks noGrp="1"/>
          </p:cNvSpPr>
          <p:nvPr>
            <p:ph type="pic" sz="quarter" idx="11"/>
          </p:nvPr>
        </p:nvSpPr>
        <p:spPr>
          <a:xfrm>
            <a:off x="4953794" y="1353794"/>
            <a:ext cx="3600000" cy="7200000"/>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1253479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中央上１下２（小）">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1353794" y="1353794"/>
            <a:ext cx="7200000" cy="3600000"/>
          </a:xfrm>
        </p:spPr>
        <p:txBody>
          <a:bodyPr/>
          <a:lstStyle>
            <a:lvl1pPr marL="0" indent="0">
              <a:buNone/>
              <a:defRPr/>
            </a:lvl1pPr>
          </a:lstStyle>
          <a:p>
            <a:endParaRPr kumimoji="1" lang="ja-JP" altLang="en-US" dirty="0"/>
          </a:p>
        </p:txBody>
      </p:sp>
      <p:sp>
        <p:nvSpPr>
          <p:cNvPr id="4" name="図プレースホルダー 6">
            <a:extLst>
              <a:ext uri="{FF2B5EF4-FFF2-40B4-BE49-F238E27FC236}">
                <a16:creationId xmlns:a16="http://schemas.microsoft.com/office/drawing/2014/main" id="{A320610C-197E-4E09-81CB-BE5EC06777EF}"/>
              </a:ext>
            </a:extLst>
          </p:cNvPr>
          <p:cNvSpPr>
            <a:spLocks noGrp="1"/>
          </p:cNvSpPr>
          <p:nvPr>
            <p:ph type="pic" sz="quarter" idx="11"/>
          </p:nvPr>
        </p:nvSpPr>
        <p:spPr>
          <a:xfrm>
            <a:off x="1353794" y="4953794"/>
            <a:ext cx="3600000" cy="3600000"/>
          </a:xfrm>
        </p:spPr>
        <p:txBody>
          <a:bodyPr/>
          <a:lstStyle>
            <a:lvl1pPr marL="0" indent="0">
              <a:buNone/>
              <a:defRPr/>
            </a:lvl1pPr>
          </a:lstStyle>
          <a:p>
            <a:endParaRPr kumimoji="1" lang="ja-JP" altLang="en-US" dirty="0"/>
          </a:p>
        </p:txBody>
      </p:sp>
      <p:sp>
        <p:nvSpPr>
          <p:cNvPr id="5" name="図プレースホルダー 6">
            <a:extLst>
              <a:ext uri="{FF2B5EF4-FFF2-40B4-BE49-F238E27FC236}">
                <a16:creationId xmlns:a16="http://schemas.microsoft.com/office/drawing/2014/main" id="{2C477811-4FF8-42CC-9B62-22F8A11958E4}"/>
              </a:ext>
            </a:extLst>
          </p:cNvPr>
          <p:cNvSpPr>
            <a:spLocks noGrp="1"/>
          </p:cNvSpPr>
          <p:nvPr>
            <p:ph type="pic" sz="quarter" idx="12"/>
          </p:nvPr>
        </p:nvSpPr>
        <p:spPr>
          <a:xfrm>
            <a:off x="4953794" y="4953794"/>
            <a:ext cx="3600000" cy="3600000"/>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675544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中央上２下１（小）">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1353794" y="1353794"/>
            <a:ext cx="3600000" cy="3600000"/>
          </a:xfrm>
        </p:spPr>
        <p:txBody>
          <a:bodyPr/>
          <a:lstStyle>
            <a:lvl1pPr marL="0" indent="0">
              <a:buNone/>
              <a:defRPr/>
            </a:lvl1pPr>
          </a:lstStyle>
          <a:p>
            <a:endParaRPr kumimoji="1" lang="ja-JP" altLang="en-US" dirty="0"/>
          </a:p>
        </p:txBody>
      </p:sp>
      <p:sp>
        <p:nvSpPr>
          <p:cNvPr id="4" name="図プレースホルダー 6">
            <a:extLst>
              <a:ext uri="{FF2B5EF4-FFF2-40B4-BE49-F238E27FC236}">
                <a16:creationId xmlns:a16="http://schemas.microsoft.com/office/drawing/2014/main" id="{A320610C-197E-4E09-81CB-BE5EC06777EF}"/>
              </a:ext>
            </a:extLst>
          </p:cNvPr>
          <p:cNvSpPr>
            <a:spLocks noGrp="1"/>
          </p:cNvSpPr>
          <p:nvPr>
            <p:ph type="pic" sz="quarter" idx="11"/>
          </p:nvPr>
        </p:nvSpPr>
        <p:spPr>
          <a:xfrm>
            <a:off x="1353794" y="4953794"/>
            <a:ext cx="7200000" cy="3600000"/>
          </a:xfrm>
        </p:spPr>
        <p:txBody>
          <a:bodyPr/>
          <a:lstStyle>
            <a:lvl1pPr marL="0" indent="0">
              <a:buNone/>
              <a:defRPr/>
            </a:lvl1pPr>
          </a:lstStyle>
          <a:p>
            <a:endParaRPr kumimoji="1" lang="ja-JP" altLang="en-US" dirty="0"/>
          </a:p>
        </p:txBody>
      </p:sp>
      <p:sp>
        <p:nvSpPr>
          <p:cNvPr id="5" name="図プレースホルダー 6">
            <a:extLst>
              <a:ext uri="{FF2B5EF4-FFF2-40B4-BE49-F238E27FC236}">
                <a16:creationId xmlns:a16="http://schemas.microsoft.com/office/drawing/2014/main" id="{2C477811-4FF8-42CC-9B62-22F8A11958E4}"/>
              </a:ext>
            </a:extLst>
          </p:cNvPr>
          <p:cNvSpPr>
            <a:spLocks noGrp="1"/>
          </p:cNvSpPr>
          <p:nvPr>
            <p:ph type="pic" sz="quarter" idx="12"/>
          </p:nvPr>
        </p:nvSpPr>
        <p:spPr>
          <a:xfrm>
            <a:off x="4953794" y="1353794"/>
            <a:ext cx="3600000" cy="3600000"/>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3312507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中央４（小）">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1353794" y="1353794"/>
            <a:ext cx="3600000" cy="3600000"/>
          </a:xfrm>
        </p:spPr>
        <p:txBody>
          <a:bodyPr/>
          <a:lstStyle>
            <a:lvl1pPr marL="0" indent="0">
              <a:buNone/>
              <a:defRPr/>
            </a:lvl1pPr>
          </a:lstStyle>
          <a:p>
            <a:endParaRPr kumimoji="1" lang="ja-JP" altLang="en-US" dirty="0"/>
          </a:p>
        </p:txBody>
      </p:sp>
      <p:sp>
        <p:nvSpPr>
          <p:cNvPr id="4" name="図プレースホルダー 6">
            <a:extLst>
              <a:ext uri="{FF2B5EF4-FFF2-40B4-BE49-F238E27FC236}">
                <a16:creationId xmlns:a16="http://schemas.microsoft.com/office/drawing/2014/main" id="{A320610C-197E-4E09-81CB-BE5EC06777EF}"/>
              </a:ext>
            </a:extLst>
          </p:cNvPr>
          <p:cNvSpPr>
            <a:spLocks noGrp="1"/>
          </p:cNvSpPr>
          <p:nvPr>
            <p:ph type="pic" sz="quarter" idx="11"/>
          </p:nvPr>
        </p:nvSpPr>
        <p:spPr>
          <a:xfrm>
            <a:off x="1353794" y="4953794"/>
            <a:ext cx="3599997" cy="3600000"/>
          </a:xfrm>
        </p:spPr>
        <p:txBody>
          <a:bodyPr/>
          <a:lstStyle>
            <a:lvl1pPr marL="0" indent="0">
              <a:buNone/>
              <a:defRPr/>
            </a:lvl1pPr>
          </a:lstStyle>
          <a:p>
            <a:endParaRPr kumimoji="1" lang="ja-JP" altLang="en-US" dirty="0"/>
          </a:p>
        </p:txBody>
      </p:sp>
      <p:sp>
        <p:nvSpPr>
          <p:cNvPr id="5" name="図プレースホルダー 6">
            <a:extLst>
              <a:ext uri="{FF2B5EF4-FFF2-40B4-BE49-F238E27FC236}">
                <a16:creationId xmlns:a16="http://schemas.microsoft.com/office/drawing/2014/main" id="{C9CA6525-8C11-4367-A5BC-FDB8D6FD6D23}"/>
              </a:ext>
            </a:extLst>
          </p:cNvPr>
          <p:cNvSpPr>
            <a:spLocks noGrp="1"/>
          </p:cNvSpPr>
          <p:nvPr>
            <p:ph type="pic" sz="quarter" idx="12"/>
          </p:nvPr>
        </p:nvSpPr>
        <p:spPr>
          <a:xfrm>
            <a:off x="4953794" y="1353794"/>
            <a:ext cx="3600000" cy="3600000"/>
          </a:xfrm>
        </p:spPr>
        <p:txBody>
          <a:bodyPr/>
          <a:lstStyle>
            <a:lvl1pPr marL="0" indent="0">
              <a:buNone/>
              <a:defRPr/>
            </a:lvl1pPr>
          </a:lstStyle>
          <a:p>
            <a:endParaRPr kumimoji="1" lang="ja-JP" altLang="en-US" dirty="0"/>
          </a:p>
        </p:txBody>
      </p:sp>
      <p:sp>
        <p:nvSpPr>
          <p:cNvPr id="6" name="図プレースホルダー 6">
            <a:extLst>
              <a:ext uri="{FF2B5EF4-FFF2-40B4-BE49-F238E27FC236}">
                <a16:creationId xmlns:a16="http://schemas.microsoft.com/office/drawing/2014/main" id="{476D6980-2EAB-42B5-AE61-78AEB07CE871}"/>
              </a:ext>
            </a:extLst>
          </p:cNvPr>
          <p:cNvSpPr>
            <a:spLocks noGrp="1"/>
          </p:cNvSpPr>
          <p:nvPr>
            <p:ph type="pic" sz="quarter" idx="13"/>
          </p:nvPr>
        </p:nvSpPr>
        <p:spPr>
          <a:xfrm>
            <a:off x="4953792" y="4953794"/>
            <a:ext cx="3600001" cy="3600000"/>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3208309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中央１（大）">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0" y="0"/>
            <a:ext cx="9907588" cy="9907588"/>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3395199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中央横２（大）">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0" y="0"/>
            <a:ext cx="9907588" cy="4953794"/>
          </a:xfrm>
        </p:spPr>
        <p:txBody>
          <a:bodyPr/>
          <a:lstStyle>
            <a:lvl1pPr marL="0" indent="0">
              <a:buNone/>
              <a:defRPr/>
            </a:lvl1pPr>
          </a:lstStyle>
          <a:p>
            <a:endParaRPr kumimoji="1" lang="ja-JP" altLang="en-US" dirty="0"/>
          </a:p>
        </p:txBody>
      </p:sp>
      <p:sp>
        <p:nvSpPr>
          <p:cNvPr id="4" name="図プレースホルダー 6">
            <a:extLst>
              <a:ext uri="{FF2B5EF4-FFF2-40B4-BE49-F238E27FC236}">
                <a16:creationId xmlns:a16="http://schemas.microsoft.com/office/drawing/2014/main" id="{A320610C-197E-4E09-81CB-BE5EC06777EF}"/>
              </a:ext>
            </a:extLst>
          </p:cNvPr>
          <p:cNvSpPr>
            <a:spLocks noGrp="1"/>
          </p:cNvSpPr>
          <p:nvPr>
            <p:ph type="pic" sz="quarter" idx="11"/>
          </p:nvPr>
        </p:nvSpPr>
        <p:spPr>
          <a:xfrm>
            <a:off x="-1" y="4953794"/>
            <a:ext cx="9907587" cy="4953794"/>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288417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中央縦２（大）">
    <p:spTree>
      <p:nvGrpSpPr>
        <p:cNvPr id="1" name=""/>
        <p:cNvGrpSpPr/>
        <p:nvPr/>
      </p:nvGrpSpPr>
      <p:grpSpPr>
        <a:xfrm>
          <a:off x="0" y="0"/>
          <a:ext cx="0" cy="0"/>
          <a:chOff x="0" y="0"/>
          <a:chExt cx="0" cy="0"/>
        </a:xfrm>
      </p:grpSpPr>
      <p:sp>
        <p:nvSpPr>
          <p:cNvPr id="7" name="図プレースホルダー 6">
            <a:extLst>
              <a:ext uri="{FF2B5EF4-FFF2-40B4-BE49-F238E27FC236}">
                <a16:creationId xmlns:a16="http://schemas.microsoft.com/office/drawing/2014/main" id="{EC42449F-7675-41D2-8B26-D75CAD6A7912}"/>
              </a:ext>
            </a:extLst>
          </p:cNvPr>
          <p:cNvSpPr>
            <a:spLocks noGrp="1"/>
          </p:cNvSpPr>
          <p:nvPr>
            <p:ph type="pic" sz="quarter" idx="10"/>
          </p:nvPr>
        </p:nvSpPr>
        <p:spPr>
          <a:xfrm>
            <a:off x="0" y="0"/>
            <a:ext cx="4953794" cy="9907588"/>
          </a:xfrm>
        </p:spPr>
        <p:txBody>
          <a:bodyPr/>
          <a:lstStyle>
            <a:lvl1pPr marL="0" indent="0">
              <a:buNone/>
              <a:defRPr/>
            </a:lvl1pPr>
          </a:lstStyle>
          <a:p>
            <a:endParaRPr kumimoji="1" lang="ja-JP" altLang="en-US" dirty="0"/>
          </a:p>
        </p:txBody>
      </p:sp>
      <p:sp>
        <p:nvSpPr>
          <p:cNvPr id="4" name="図プレースホルダー 6">
            <a:extLst>
              <a:ext uri="{FF2B5EF4-FFF2-40B4-BE49-F238E27FC236}">
                <a16:creationId xmlns:a16="http://schemas.microsoft.com/office/drawing/2014/main" id="{A320610C-197E-4E09-81CB-BE5EC06777EF}"/>
              </a:ext>
            </a:extLst>
          </p:cNvPr>
          <p:cNvSpPr>
            <a:spLocks noGrp="1"/>
          </p:cNvSpPr>
          <p:nvPr>
            <p:ph type="pic" sz="quarter" idx="11"/>
          </p:nvPr>
        </p:nvSpPr>
        <p:spPr>
          <a:xfrm>
            <a:off x="4953793" y="0"/>
            <a:ext cx="4953793" cy="9907588"/>
          </a:xfrm>
        </p:spPr>
        <p:txBody>
          <a:bodyPr/>
          <a:lstStyle>
            <a:lvl1pPr marL="0" indent="0">
              <a:buNone/>
              <a:defRPr/>
            </a:lvl1pPr>
          </a:lstStyle>
          <a:p>
            <a:endParaRPr kumimoji="1" lang="ja-JP" altLang="en-US" dirty="0"/>
          </a:p>
        </p:txBody>
      </p:sp>
    </p:spTree>
    <p:extLst>
      <p:ext uri="{BB962C8B-B14F-4D97-AF65-F5344CB8AC3E}">
        <p14:creationId xmlns:p14="http://schemas.microsoft.com/office/powerpoint/2010/main" val="37143265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D3D0C7E-3C2B-4F90-8E72-E96220CC2BF1}"/>
              </a:ext>
            </a:extLst>
          </p:cNvPr>
          <p:cNvSpPr>
            <a:spLocks noGrp="1"/>
          </p:cNvSpPr>
          <p:nvPr>
            <p:ph type="title"/>
          </p:nvPr>
        </p:nvSpPr>
        <p:spPr>
          <a:xfrm>
            <a:off x="681038" y="527050"/>
            <a:ext cx="8545512" cy="191611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2CD0937C-5C99-45AD-B1BE-4D46E89B8BE4}"/>
              </a:ext>
            </a:extLst>
          </p:cNvPr>
          <p:cNvSpPr>
            <a:spLocks noGrp="1"/>
          </p:cNvSpPr>
          <p:nvPr>
            <p:ph type="body" idx="1"/>
          </p:nvPr>
        </p:nvSpPr>
        <p:spPr>
          <a:xfrm>
            <a:off x="681038" y="2636838"/>
            <a:ext cx="8545512" cy="6286500"/>
          </a:xfrm>
          <a:prstGeom prst="rect">
            <a:avLst/>
          </a:prstGeom>
        </p:spPr>
        <p:txBody>
          <a:bodyPr vert="horz" lIns="91440" tIns="45720" rIns="91440" bIns="45720" rtlCol="0" anchor="ctr">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2ACE2AE2-5ED2-4BB3-B027-A528433511EB}"/>
              </a:ext>
            </a:extLst>
          </p:cNvPr>
          <p:cNvSpPr>
            <a:spLocks noGrp="1"/>
          </p:cNvSpPr>
          <p:nvPr>
            <p:ph type="dt" sz="half" idx="2"/>
          </p:nvPr>
        </p:nvSpPr>
        <p:spPr>
          <a:xfrm>
            <a:off x="681038" y="9182100"/>
            <a:ext cx="2228850" cy="528638"/>
          </a:xfrm>
          <a:prstGeom prst="rect">
            <a:avLst/>
          </a:prstGeom>
        </p:spPr>
        <p:txBody>
          <a:bodyPr vert="horz" lIns="91440" tIns="45720" rIns="91440" bIns="45720" rtlCol="0" anchor="ctr"/>
          <a:lstStyle>
            <a:lvl1pPr algn="l">
              <a:defRPr sz="1200">
                <a:solidFill>
                  <a:schemeClr val="tx1">
                    <a:tint val="75000"/>
                  </a:schemeClr>
                </a:solidFill>
              </a:defRPr>
            </a:lvl1pPr>
          </a:lstStyle>
          <a:p>
            <a:fld id="{2981CE52-FB15-4AA2-8573-0B72857385D0}" type="datetimeFigureOut">
              <a:rPr kumimoji="1" lang="ja-JP" altLang="en-US" smtClean="0"/>
              <a:t>2021/6/7</a:t>
            </a:fld>
            <a:endParaRPr kumimoji="1" lang="ja-JP" altLang="en-US"/>
          </a:p>
        </p:txBody>
      </p:sp>
      <p:sp>
        <p:nvSpPr>
          <p:cNvPr id="5" name="フッター プレースホルダー 4">
            <a:extLst>
              <a:ext uri="{FF2B5EF4-FFF2-40B4-BE49-F238E27FC236}">
                <a16:creationId xmlns:a16="http://schemas.microsoft.com/office/drawing/2014/main" id="{65AE8123-7EE4-4F18-A6D1-66E172274E10}"/>
              </a:ext>
            </a:extLst>
          </p:cNvPr>
          <p:cNvSpPr>
            <a:spLocks noGrp="1"/>
          </p:cNvSpPr>
          <p:nvPr>
            <p:ph type="ftr" sz="quarter" idx="3"/>
          </p:nvPr>
        </p:nvSpPr>
        <p:spPr>
          <a:xfrm>
            <a:off x="3281363" y="9182100"/>
            <a:ext cx="3344862" cy="528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42D63F7-1F2C-4CCD-A645-4109DEA0234E}"/>
              </a:ext>
            </a:extLst>
          </p:cNvPr>
          <p:cNvSpPr>
            <a:spLocks noGrp="1"/>
          </p:cNvSpPr>
          <p:nvPr>
            <p:ph type="sldNum" sz="quarter" idx="4"/>
          </p:nvPr>
        </p:nvSpPr>
        <p:spPr>
          <a:xfrm>
            <a:off x="6997700" y="9182100"/>
            <a:ext cx="2228850" cy="528638"/>
          </a:xfrm>
          <a:prstGeom prst="rect">
            <a:avLst/>
          </a:prstGeom>
        </p:spPr>
        <p:txBody>
          <a:bodyPr vert="horz" lIns="91440" tIns="45720" rIns="91440" bIns="45720" rtlCol="0" anchor="ctr"/>
          <a:lstStyle>
            <a:lvl1pPr algn="r">
              <a:defRPr sz="1200">
                <a:solidFill>
                  <a:schemeClr val="tx1">
                    <a:tint val="75000"/>
                  </a:schemeClr>
                </a:solidFill>
              </a:defRPr>
            </a:lvl1pPr>
          </a:lstStyle>
          <a:p>
            <a:fld id="{B1C50423-443D-431D-B356-029A5E7B04D2}" type="slidenum">
              <a:rPr kumimoji="1" lang="ja-JP" altLang="en-US" smtClean="0"/>
              <a:t>‹#›</a:t>
            </a:fld>
            <a:endParaRPr kumimoji="1" lang="ja-JP" altLang="en-US"/>
          </a:p>
        </p:txBody>
      </p:sp>
    </p:spTree>
    <p:extLst>
      <p:ext uri="{BB962C8B-B14F-4D97-AF65-F5344CB8AC3E}">
        <p14:creationId xmlns:p14="http://schemas.microsoft.com/office/powerpoint/2010/main" val="1936515476"/>
      </p:ext>
    </p:extLst>
  </p:cSld>
  <p:clrMap bg1="lt1" tx1="dk1" bg2="lt2" tx2="dk2" accent1="accent1" accent2="accent2" accent3="accent3" accent4="accent4" accent5="accent5" accent6="accent6" hlink="hlink" folHlink="folHlink"/>
  <p:sldLayoutIdLst>
    <p:sldLayoutId id="2147483676" r:id="rId1"/>
    <p:sldLayoutId id="2147483679" r:id="rId2"/>
    <p:sldLayoutId id="2147483678" r:id="rId3"/>
    <p:sldLayoutId id="2147483681" r:id="rId4"/>
    <p:sldLayoutId id="2147483682" r:id="rId5"/>
    <p:sldLayoutId id="2147483680" r:id="rId6"/>
  </p:sldLayoutIdLst>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6B93F824-A372-4BA2-9B45-A26292C77C6E}"/>
              </a:ext>
            </a:extLst>
          </p:cNvPr>
          <p:cNvSpPr>
            <a:spLocks noGrp="1"/>
          </p:cNvSpPr>
          <p:nvPr>
            <p:ph type="title"/>
          </p:nvPr>
        </p:nvSpPr>
        <p:spPr>
          <a:xfrm>
            <a:off x="681038" y="527050"/>
            <a:ext cx="8545512" cy="191611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D84E834D-BBF8-4C38-9659-1517A4EE8A1E}"/>
              </a:ext>
            </a:extLst>
          </p:cNvPr>
          <p:cNvSpPr>
            <a:spLocks noGrp="1"/>
          </p:cNvSpPr>
          <p:nvPr>
            <p:ph type="body" idx="1"/>
          </p:nvPr>
        </p:nvSpPr>
        <p:spPr>
          <a:xfrm>
            <a:off x="681038" y="2636838"/>
            <a:ext cx="8545512" cy="6286500"/>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FEF31005-0F48-405C-A4D4-9E938C53F2B4}"/>
              </a:ext>
            </a:extLst>
          </p:cNvPr>
          <p:cNvSpPr>
            <a:spLocks noGrp="1"/>
          </p:cNvSpPr>
          <p:nvPr>
            <p:ph type="dt" sz="half" idx="2"/>
          </p:nvPr>
        </p:nvSpPr>
        <p:spPr>
          <a:xfrm>
            <a:off x="681038" y="9182100"/>
            <a:ext cx="2228850" cy="528638"/>
          </a:xfrm>
          <a:prstGeom prst="rect">
            <a:avLst/>
          </a:prstGeom>
        </p:spPr>
        <p:txBody>
          <a:bodyPr vert="horz" lIns="91440" tIns="45720" rIns="91440" bIns="45720" rtlCol="0" anchor="ctr"/>
          <a:lstStyle>
            <a:lvl1pPr algn="l">
              <a:defRPr sz="1200">
                <a:solidFill>
                  <a:schemeClr val="tx1">
                    <a:tint val="75000"/>
                  </a:schemeClr>
                </a:solidFill>
              </a:defRPr>
            </a:lvl1pPr>
          </a:lstStyle>
          <a:p>
            <a:fld id="{3C1527C3-88E2-4320-9D4B-98E411D7C957}" type="datetimeFigureOut">
              <a:rPr kumimoji="1" lang="ja-JP" altLang="en-US" smtClean="0"/>
              <a:t>2021/6/7</a:t>
            </a:fld>
            <a:endParaRPr kumimoji="1" lang="ja-JP" altLang="en-US"/>
          </a:p>
        </p:txBody>
      </p:sp>
      <p:sp>
        <p:nvSpPr>
          <p:cNvPr id="5" name="フッター プレースホルダー 4">
            <a:extLst>
              <a:ext uri="{FF2B5EF4-FFF2-40B4-BE49-F238E27FC236}">
                <a16:creationId xmlns:a16="http://schemas.microsoft.com/office/drawing/2014/main" id="{C72621B5-54BD-49AE-B625-8F523DE2FA41}"/>
              </a:ext>
            </a:extLst>
          </p:cNvPr>
          <p:cNvSpPr>
            <a:spLocks noGrp="1"/>
          </p:cNvSpPr>
          <p:nvPr>
            <p:ph type="ftr" sz="quarter" idx="3"/>
          </p:nvPr>
        </p:nvSpPr>
        <p:spPr>
          <a:xfrm>
            <a:off x="3281363" y="9182100"/>
            <a:ext cx="3344862" cy="528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9CBC230-F513-4C38-BE00-272B3E92C6FD}"/>
              </a:ext>
            </a:extLst>
          </p:cNvPr>
          <p:cNvSpPr>
            <a:spLocks noGrp="1"/>
          </p:cNvSpPr>
          <p:nvPr>
            <p:ph type="sldNum" sz="quarter" idx="4"/>
          </p:nvPr>
        </p:nvSpPr>
        <p:spPr>
          <a:xfrm>
            <a:off x="6997700" y="9182100"/>
            <a:ext cx="2228850" cy="528638"/>
          </a:xfrm>
          <a:prstGeom prst="rect">
            <a:avLst/>
          </a:prstGeom>
        </p:spPr>
        <p:txBody>
          <a:bodyPr vert="horz" lIns="91440" tIns="45720" rIns="91440" bIns="45720" rtlCol="0" anchor="ctr"/>
          <a:lstStyle>
            <a:lvl1pPr algn="r">
              <a:defRPr sz="1200">
                <a:solidFill>
                  <a:schemeClr val="tx1">
                    <a:tint val="75000"/>
                  </a:schemeClr>
                </a:solidFill>
              </a:defRPr>
            </a:lvl1pPr>
          </a:lstStyle>
          <a:p>
            <a:fld id="{52532C70-417D-453B-B6EA-4B4FC401CF4C}" type="slidenum">
              <a:rPr kumimoji="1" lang="ja-JP" altLang="en-US" smtClean="0"/>
              <a:t>‹#›</a:t>
            </a:fld>
            <a:endParaRPr kumimoji="1" lang="ja-JP" altLang="en-US"/>
          </a:p>
        </p:txBody>
      </p:sp>
    </p:spTree>
    <p:extLst>
      <p:ext uri="{BB962C8B-B14F-4D97-AF65-F5344CB8AC3E}">
        <p14:creationId xmlns:p14="http://schemas.microsoft.com/office/powerpoint/2010/main" val="18080043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メイリオ" panose="020B0604030504040204" pitchFamily="50" charset="-128"/>
          <a:ea typeface="メイリオ" panose="020B0604030504040204" pitchFamily="50" charset="-128"/>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メイリオ" panose="020B0604030504040204" pitchFamily="50" charset="-128"/>
          <a:ea typeface="メイリオ" panose="020B0604030504040204" pitchFamily="50" charset="-128"/>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メイリオ" panose="020B0604030504040204" pitchFamily="50" charset="-128"/>
          <a:ea typeface="メイリオ" panose="020B0604030504040204" pitchFamily="50" charset="-128"/>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EB4B517-D9E6-496E-81E9-051DC9006DD1}"/>
              </a:ext>
            </a:extLst>
          </p:cNvPr>
          <p:cNvSpPr>
            <a:spLocks noGrp="1"/>
          </p:cNvSpPr>
          <p:nvPr>
            <p:ph type="title"/>
          </p:nvPr>
        </p:nvSpPr>
        <p:spPr>
          <a:xfrm>
            <a:off x="681038" y="527050"/>
            <a:ext cx="8545512" cy="191611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C9838C98-3E7E-42BA-A157-8BBD58A13C44}"/>
              </a:ext>
            </a:extLst>
          </p:cNvPr>
          <p:cNvSpPr>
            <a:spLocks noGrp="1"/>
          </p:cNvSpPr>
          <p:nvPr>
            <p:ph type="body" idx="1"/>
          </p:nvPr>
        </p:nvSpPr>
        <p:spPr>
          <a:xfrm>
            <a:off x="681038" y="2636838"/>
            <a:ext cx="8545512" cy="6286500"/>
          </a:xfrm>
          <a:prstGeom prst="rect">
            <a:avLst/>
          </a:prstGeom>
        </p:spPr>
        <p:txBody>
          <a:bodyPr vert="horz" lIns="91440" tIns="45720" rIns="91440" bIns="45720" rtlCol="0" anchor="ctr">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ー 3">
            <a:extLst>
              <a:ext uri="{FF2B5EF4-FFF2-40B4-BE49-F238E27FC236}">
                <a16:creationId xmlns:a16="http://schemas.microsoft.com/office/drawing/2014/main" id="{F62A182A-75D8-4FA1-A115-68A762C2BB92}"/>
              </a:ext>
            </a:extLst>
          </p:cNvPr>
          <p:cNvSpPr>
            <a:spLocks noGrp="1"/>
          </p:cNvSpPr>
          <p:nvPr>
            <p:ph type="dt" sz="half" idx="2"/>
          </p:nvPr>
        </p:nvSpPr>
        <p:spPr>
          <a:xfrm>
            <a:off x="681038" y="9182100"/>
            <a:ext cx="2228850" cy="528638"/>
          </a:xfrm>
          <a:prstGeom prst="rect">
            <a:avLst/>
          </a:prstGeom>
        </p:spPr>
        <p:txBody>
          <a:bodyPr vert="horz" lIns="91440" tIns="45720" rIns="91440" bIns="45720" rtlCol="0" anchor="ctr"/>
          <a:lstStyle>
            <a:lvl1pPr algn="l">
              <a:defRPr sz="1200">
                <a:solidFill>
                  <a:schemeClr val="tx1">
                    <a:tint val="75000"/>
                  </a:schemeClr>
                </a:solidFill>
              </a:defRPr>
            </a:lvl1pPr>
          </a:lstStyle>
          <a:p>
            <a:fld id="{668B6363-7EC9-43B4-BFE7-7FA0CFAF5E2B}" type="datetimeFigureOut">
              <a:rPr kumimoji="1" lang="ja-JP" altLang="en-US" smtClean="0"/>
              <a:t>2021/6/7</a:t>
            </a:fld>
            <a:endParaRPr kumimoji="1" lang="ja-JP" altLang="en-US"/>
          </a:p>
        </p:txBody>
      </p:sp>
      <p:sp>
        <p:nvSpPr>
          <p:cNvPr id="5" name="フッター プレースホルダー 4">
            <a:extLst>
              <a:ext uri="{FF2B5EF4-FFF2-40B4-BE49-F238E27FC236}">
                <a16:creationId xmlns:a16="http://schemas.microsoft.com/office/drawing/2014/main" id="{C35C0384-2024-485F-9C51-F05A45E811AB}"/>
              </a:ext>
            </a:extLst>
          </p:cNvPr>
          <p:cNvSpPr>
            <a:spLocks noGrp="1"/>
          </p:cNvSpPr>
          <p:nvPr>
            <p:ph type="ftr" sz="quarter" idx="3"/>
          </p:nvPr>
        </p:nvSpPr>
        <p:spPr>
          <a:xfrm>
            <a:off x="3281363" y="9182100"/>
            <a:ext cx="3344862" cy="5286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EC966C4-939A-42E3-BFEA-9E7AD83EB7D8}"/>
              </a:ext>
            </a:extLst>
          </p:cNvPr>
          <p:cNvSpPr>
            <a:spLocks noGrp="1"/>
          </p:cNvSpPr>
          <p:nvPr>
            <p:ph type="sldNum" sz="quarter" idx="4"/>
          </p:nvPr>
        </p:nvSpPr>
        <p:spPr>
          <a:xfrm>
            <a:off x="6997700" y="9182100"/>
            <a:ext cx="2228850" cy="528638"/>
          </a:xfrm>
          <a:prstGeom prst="rect">
            <a:avLst/>
          </a:prstGeom>
        </p:spPr>
        <p:txBody>
          <a:bodyPr vert="horz" lIns="91440" tIns="45720" rIns="91440" bIns="45720" rtlCol="0" anchor="ctr"/>
          <a:lstStyle>
            <a:lvl1pPr algn="r">
              <a:defRPr sz="1200">
                <a:solidFill>
                  <a:schemeClr val="tx1">
                    <a:tint val="75000"/>
                  </a:schemeClr>
                </a:solidFill>
              </a:defRPr>
            </a:lvl1pPr>
          </a:lstStyle>
          <a:p>
            <a:fld id="{DAB33C32-AB70-4C87-AE50-2EFEDF716ACE}" type="slidenum">
              <a:rPr kumimoji="1" lang="ja-JP" altLang="en-US" smtClean="0"/>
              <a:t>‹#›</a:t>
            </a:fld>
            <a:endParaRPr kumimoji="1" lang="ja-JP" altLang="en-US"/>
          </a:p>
        </p:txBody>
      </p:sp>
    </p:spTree>
    <p:extLst>
      <p:ext uri="{BB962C8B-B14F-4D97-AF65-F5344CB8AC3E}">
        <p14:creationId xmlns:p14="http://schemas.microsoft.com/office/powerpoint/2010/main" val="3307399326"/>
      </p:ext>
    </p:extLst>
  </p:cSld>
  <p:clrMap bg1="lt1" tx1="dk1" bg2="lt2" tx2="dk2" accent1="accent1" accent2="accent2" accent3="accent3" accent4="accent4" accent5="accent5" accent6="accent6" hlink="hlink" folHlink="folHlink"/>
  <p:sldLayoutIdLst>
    <p:sldLayoutId id="2147483695" r:id="rId1"/>
    <p:sldLayoutId id="2147483648" r:id="rId2"/>
    <p:sldLayoutId id="2147483693" r:id="rId3"/>
    <p:sldLayoutId id="2147483697" r:id="rId4"/>
    <p:sldLayoutId id="2147483694" r:id="rId5"/>
    <p:sldLayoutId id="2147483692" r:id="rId6"/>
    <p:sldLayoutId id="2147483691" r:id="rId7"/>
    <p:sldLayoutId id="2147483649" r:id="rId8"/>
    <p:sldLayoutId id="2147483696" r:id="rId9"/>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comments" Target="../comments/commen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omments" Target="../comments/comment3.xml"/><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comments" Target="../comments/comment4.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6.xml"/><Relationship Id="rId5" Type="http://schemas.openxmlformats.org/officeDocument/2006/relationships/image" Target="../media/image19.jpe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9663B841-707F-4012-B131-2041103B462F}"/>
              </a:ext>
            </a:extLst>
          </p:cNvPr>
          <p:cNvSpPr/>
          <p:nvPr/>
        </p:nvSpPr>
        <p:spPr>
          <a:xfrm>
            <a:off x="0" y="0"/>
            <a:ext cx="9907588" cy="9907588"/>
          </a:xfrm>
          <a:prstGeom prst="rect">
            <a:avLst/>
          </a:prstGeom>
          <a:solidFill>
            <a:srgbClr val="008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プレースホルダー 7" descr="テキスト&#10;&#10;自動的に生成された説明">
            <a:extLst>
              <a:ext uri="{FF2B5EF4-FFF2-40B4-BE49-F238E27FC236}">
                <a16:creationId xmlns:a16="http://schemas.microsoft.com/office/drawing/2014/main" id="{86661F8A-7D19-43E1-9B98-47C2CA974DA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7210" t="-156" r="27210" b="7588"/>
          <a:stretch/>
        </p:blipFill>
        <p:spPr>
          <a:xfrm>
            <a:off x="1353794" y="1353794"/>
            <a:ext cx="7200000" cy="7200000"/>
          </a:xfrm>
        </p:spPr>
      </p:pic>
      <p:sp>
        <p:nvSpPr>
          <p:cNvPr id="4" name="正方形/長方形 3">
            <a:extLst>
              <a:ext uri="{FF2B5EF4-FFF2-40B4-BE49-F238E27FC236}">
                <a16:creationId xmlns:a16="http://schemas.microsoft.com/office/drawing/2014/main" id="{8169DB00-B8BA-4273-AFAC-F700E8274E62}"/>
              </a:ext>
            </a:extLst>
          </p:cNvPr>
          <p:cNvSpPr/>
          <p:nvPr/>
        </p:nvSpPr>
        <p:spPr>
          <a:xfrm>
            <a:off x="6512191" y="247407"/>
            <a:ext cx="3061855" cy="858981"/>
          </a:xfrm>
          <a:prstGeom prst="rect">
            <a:avLst/>
          </a:prstGeom>
          <a:noFill/>
          <a:ln w="603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bg1"/>
                </a:solidFill>
              </a:rPr>
              <a:t>SAMPLE</a:t>
            </a:r>
            <a:endParaRPr kumimoji="1" lang="ja-JP" altLang="en-US" sz="4400" dirty="0">
              <a:solidFill>
                <a:schemeClr val="bg1"/>
              </a:solidFill>
            </a:endParaRPr>
          </a:p>
        </p:txBody>
      </p:sp>
    </p:spTree>
    <p:extLst>
      <p:ext uri="{BB962C8B-B14F-4D97-AF65-F5344CB8AC3E}">
        <p14:creationId xmlns:p14="http://schemas.microsoft.com/office/powerpoint/2010/main" val="324284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アイコン が含まれている画像&#10;&#10;自動的に生成された説明">
            <a:extLst>
              <a:ext uri="{FF2B5EF4-FFF2-40B4-BE49-F238E27FC236}">
                <a16:creationId xmlns:a16="http://schemas.microsoft.com/office/drawing/2014/main" id="{061C1F52-6987-465F-A1B6-83E1D7937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 y="1413"/>
            <a:ext cx="9904762" cy="9904762"/>
          </a:xfrm>
          <a:prstGeom prst="rect">
            <a:avLst/>
          </a:prstGeom>
        </p:spPr>
      </p:pic>
      <p:sp>
        <p:nvSpPr>
          <p:cNvPr id="4" name="正方形/長方形 3">
            <a:extLst>
              <a:ext uri="{FF2B5EF4-FFF2-40B4-BE49-F238E27FC236}">
                <a16:creationId xmlns:a16="http://schemas.microsoft.com/office/drawing/2014/main" id="{3DB177DE-33C6-4686-9ECD-E175C142D2A8}"/>
              </a:ext>
            </a:extLst>
          </p:cNvPr>
          <p:cNvSpPr/>
          <p:nvPr/>
        </p:nvSpPr>
        <p:spPr>
          <a:xfrm>
            <a:off x="6248400" y="8562110"/>
            <a:ext cx="3352801" cy="1080654"/>
          </a:xfrm>
          <a:prstGeom prst="rect">
            <a:avLst/>
          </a:prstGeom>
          <a:noFill/>
          <a:ln w="603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bg1">
                    <a:lumMod val="50000"/>
                  </a:schemeClr>
                </a:solidFill>
              </a:rPr>
              <a:t>SAMPLE</a:t>
            </a:r>
            <a:endParaRPr kumimoji="1" lang="ja-JP" altLang="en-US" sz="4400" dirty="0">
              <a:solidFill>
                <a:schemeClr val="bg1">
                  <a:lumMod val="50000"/>
                </a:schemeClr>
              </a:solidFill>
            </a:endParaRPr>
          </a:p>
        </p:txBody>
      </p:sp>
    </p:spTree>
    <p:extLst>
      <p:ext uri="{BB962C8B-B14F-4D97-AF65-F5344CB8AC3E}">
        <p14:creationId xmlns:p14="http://schemas.microsoft.com/office/powerpoint/2010/main" val="2510163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プレースホルダー 4" descr="ロゴ, 会社名&#10;&#10;自動的に生成された説明">
            <a:extLst>
              <a:ext uri="{FF2B5EF4-FFF2-40B4-BE49-F238E27FC236}">
                <a16:creationId xmlns:a16="http://schemas.microsoft.com/office/drawing/2014/main" id="{886D7E57-437E-42E7-A806-BB07A3F802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4996" b="24996"/>
          <a:stretch>
            <a:fillRect/>
          </a:stretch>
        </p:blipFill>
        <p:spPr/>
      </p:pic>
      <p:pic>
        <p:nvPicPr>
          <p:cNvPr id="9" name="図プレースホルダー 8" descr="ロゴ&#10;&#10;中程度の精度で自動的に生成された説明">
            <a:extLst>
              <a:ext uri="{FF2B5EF4-FFF2-40B4-BE49-F238E27FC236}">
                <a16:creationId xmlns:a16="http://schemas.microsoft.com/office/drawing/2014/main" id="{A949FE0F-B6B1-4D98-A186-1259AB365A79}"/>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672" b="16672"/>
          <a:stretch>
            <a:fillRect/>
          </a:stretch>
        </p:blipFill>
        <p:spPr/>
      </p:pic>
      <p:sp>
        <p:nvSpPr>
          <p:cNvPr id="2" name="正方形/長方形 1">
            <a:extLst>
              <a:ext uri="{FF2B5EF4-FFF2-40B4-BE49-F238E27FC236}">
                <a16:creationId xmlns:a16="http://schemas.microsoft.com/office/drawing/2014/main" id="{59AE68CF-272E-4853-AA55-420989999C78}"/>
              </a:ext>
            </a:extLst>
          </p:cNvPr>
          <p:cNvSpPr/>
          <p:nvPr/>
        </p:nvSpPr>
        <p:spPr>
          <a:xfrm>
            <a:off x="6428509" y="124692"/>
            <a:ext cx="3352801" cy="1080654"/>
          </a:xfrm>
          <a:prstGeom prst="rect">
            <a:avLst/>
          </a:prstGeom>
          <a:noFill/>
          <a:ln w="603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bg1">
                    <a:lumMod val="50000"/>
                  </a:schemeClr>
                </a:solidFill>
              </a:rPr>
              <a:t>SAMPLE</a:t>
            </a:r>
            <a:endParaRPr kumimoji="1" lang="ja-JP" altLang="en-US" sz="4400" dirty="0">
              <a:solidFill>
                <a:schemeClr val="bg1">
                  <a:lumMod val="50000"/>
                </a:schemeClr>
              </a:solidFill>
            </a:endParaRPr>
          </a:p>
        </p:txBody>
      </p:sp>
    </p:spTree>
    <p:extLst>
      <p:ext uri="{BB962C8B-B14F-4D97-AF65-F5344CB8AC3E}">
        <p14:creationId xmlns:p14="http://schemas.microsoft.com/office/powerpoint/2010/main" val="1264669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泡」イラスト無料">
            <a:extLst>
              <a:ext uri="{FF2B5EF4-FFF2-40B4-BE49-F238E27FC236}">
                <a16:creationId xmlns:a16="http://schemas.microsoft.com/office/drawing/2014/main" id="{223AC861-9124-43D7-9ED1-66916B3F96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89" r="14498"/>
          <a:stretch/>
        </p:blipFill>
        <p:spPr bwMode="auto">
          <a:xfrm>
            <a:off x="0" y="9474"/>
            <a:ext cx="9907588" cy="988863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プレースホルダー 3">
            <a:extLst>
              <a:ext uri="{FF2B5EF4-FFF2-40B4-BE49-F238E27FC236}">
                <a16:creationId xmlns:a16="http://schemas.microsoft.com/office/drawing/2014/main" id="{4C96275A-BB3D-4577-A864-BC4EEA951606}"/>
              </a:ext>
            </a:extLst>
          </p:cNvPr>
          <p:cNvSpPr>
            <a:spLocks noGrp="1"/>
          </p:cNvSpPr>
          <p:nvPr>
            <p:ph type="body" sz="quarter" idx="12"/>
          </p:nvPr>
        </p:nvSpPr>
        <p:spPr>
          <a:xfrm>
            <a:off x="1849097" y="738859"/>
            <a:ext cx="6208748" cy="958844"/>
          </a:xfrm>
        </p:spPr>
        <p:txBody>
          <a:bodyPr anchor="ctr">
            <a:normAutofit/>
          </a:bodyPr>
          <a:lstStyle/>
          <a:p>
            <a:pPr algn="l"/>
            <a:r>
              <a:rPr lang="ja-JP" altLang="en-US" dirty="0"/>
              <a:t>ヒト</a:t>
            </a:r>
            <a:r>
              <a:rPr kumimoji="1" lang="ja-JP" altLang="en-US" dirty="0"/>
              <a:t>と企業を </a:t>
            </a:r>
            <a:r>
              <a:rPr lang="ja-JP" altLang="en-US" sz="4000" b="1" dirty="0">
                <a:solidFill>
                  <a:schemeClr val="bg1"/>
                </a:solidFill>
                <a:effectLst>
                  <a:outerShdw blurRad="38100" dist="38100" dir="2700000" algn="tl">
                    <a:srgbClr val="000000">
                      <a:alpha val="43137"/>
                    </a:srgbClr>
                  </a:outerShdw>
                </a:effectLst>
              </a:rPr>
              <a:t>も</a:t>
            </a:r>
            <a:r>
              <a:rPr lang="ja-JP" altLang="en-US" dirty="0"/>
              <a:t>っと</a:t>
            </a:r>
            <a:r>
              <a:rPr lang="ja-JP" altLang="en-US" sz="4000" b="1" dirty="0">
                <a:solidFill>
                  <a:schemeClr val="bg1"/>
                </a:solidFill>
                <a:effectLst>
                  <a:outerShdw blurRad="38100" dist="38100" dir="2700000" algn="tl">
                    <a:srgbClr val="000000">
                      <a:alpha val="43137"/>
                    </a:srgbClr>
                  </a:outerShdw>
                </a:effectLst>
              </a:rPr>
              <a:t>ちか</a:t>
            </a:r>
            <a:r>
              <a:rPr lang="ja-JP" altLang="en-US" dirty="0"/>
              <a:t>くに</a:t>
            </a:r>
            <a:endParaRPr kumimoji="1" lang="ja-JP" altLang="en-US" dirty="0"/>
          </a:p>
        </p:txBody>
      </p:sp>
      <p:pic>
        <p:nvPicPr>
          <p:cNvPr id="1026" name="Picture 2">
            <a:extLst>
              <a:ext uri="{FF2B5EF4-FFF2-40B4-BE49-F238E27FC236}">
                <a16:creationId xmlns:a16="http://schemas.microsoft.com/office/drawing/2014/main" id="{11DAE1BF-D7A4-4F05-93DD-342717E15A78}"/>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4325" r="4325"/>
          <a:stretch>
            <a:fillRect/>
          </a:stretch>
        </p:blipFill>
        <p:spPr bwMode="auto">
          <a:xfrm>
            <a:off x="2476177" y="3142728"/>
            <a:ext cx="4954588"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descr="ロゴ, 会社名&#10;&#10;自動的に生成された説明">
            <a:extLst>
              <a:ext uri="{FF2B5EF4-FFF2-40B4-BE49-F238E27FC236}">
                <a16:creationId xmlns:a16="http://schemas.microsoft.com/office/drawing/2014/main" id="{FA2706FA-DE8B-401B-8C82-AB951C5C095E}"/>
              </a:ext>
            </a:extLst>
          </p:cNvPr>
          <p:cNvPicPr>
            <a:picLocks noChangeAspect="1"/>
          </p:cNvPicPr>
          <p:nvPr/>
        </p:nvPicPr>
        <p:blipFill rotWithShape="1">
          <a:blip r:embed="rId4">
            <a:lum bright="70000" contrast="-70000"/>
            <a:extLst>
              <a:ext uri="{28A0092B-C50C-407E-A947-70E740481C1C}">
                <a14:useLocalDpi xmlns:a14="http://schemas.microsoft.com/office/drawing/2010/main" val="0"/>
              </a:ext>
            </a:extLst>
          </a:blip>
          <a:srcRect l="19651" t="45186" r="19438" b="45136"/>
          <a:stretch/>
        </p:blipFill>
        <p:spPr>
          <a:xfrm>
            <a:off x="450283" y="1524985"/>
            <a:ext cx="9006375" cy="1430979"/>
          </a:xfrm>
          <a:prstGeom prst="rect">
            <a:avLst/>
          </a:prstGeom>
        </p:spPr>
      </p:pic>
      <p:pic>
        <p:nvPicPr>
          <p:cNvPr id="21" name="図 20" descr="グラフィカル ユーザー インターフェイス, テキスト, アプリケーション&#10;&#10;自動的に生成された説明">
            <a:extLst>
              <a:ext uri="{FF2B5EF4-FFF2-40B4-BE49-F238E27FC236}">
                <a16:creationId xmlns:a16="http://schemas.microsoft.com/office/drawing/2014/main" id="{22D71A79-F78B-4642-9D92-B98911845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0880" y="8282492"/>
            <a:ext cx="3560475" cy="1214641"/>
          </a:xfrm>
          <a:prstGeom prst="rect">
            <a:avLst/>
          </a:prstGeom>
        </p:spPr>
      </p:pic>
      <p:pic>
        <p:nvPicPr>
          <p:cNvPr id="25" name="図 24" descr="アイコン が含まれている画像&#10;&#10;自動的に生成された説明">
            <a:extLst>
              <a:ext uri="{FF2B5EF4-FFF2-40B4-BE49-F238E27FC236}">
                <a16:creationId xmlns:a16="http://schemas.microsoft.com/office/drawing/2014/main" id="{59574B25-5B19-452A-BBED-539FEC0407B6}"/>
              </a:ext>
            </a:extLst>
          </p:cNvPr>
          <p:cNvPicPr>
            <a:picLocks noChangeAspect="1"/>
          </p:cNvPicPr>
          <p:nvPr/>
        </p:nvPicPr>
        <p:blipFill rotWithShape="1">
          <a:blip r:embed="rId6">
            <a:extLst>
              <a:ext uri="{28A0092B-C50C-407E-A947-70E740481C1C}">
                <a14:useLocalDpi xmlns:a14="http://schemas.microsoft.com/office/drawing/2010/main" val="0"/>
              </a:ext>
            </a:extLst>
          </a:blip>
          <a:srcRect t="66404"/>
          <a:stretch/>
        </p:blipFill>
        <p:spPr>
          <a:xfrm>
            <a:off x="4273751" y="7813840"/>
            <a:ext cx="4395426" cy="332984"/>
          </a:xfrm>
          <a:prstGeom prst="rect">
            <a:avLst/>
          </a:prstGeom>
        </p:spPr>
      </p:pic>
      <p:sp>
        <p:nvSpPr>
          <p:cNvPr id="8" name="正方形/長方形 7">
            <a:extLst>
              <a:ext uri="{FF2B5EF4-FFF2-40B4-BE49-F238E27FC236}">
                <a16:creationId xmlns:a16="http://schemas.microsoft.com/office/drawing/2014/main" id="{B6DF14A9-16DD-4C38-85F1-B28061C01864}"/>
              </a:ext>
            </a:extLst>
          </p:cNvPr>
          <p:cNvSpPr/>
          <p:nvPr/>
        </p:nvSpPr>
        <p:spPr>
          <a:xfrm>
            <a:off x="7190509" y="321985"/>
            <a:ext cx="2500846" cy="740937"/>
          </a:xfrm>
          <a:prstGeom prst="rect">
            <a:avLst/>
          </a:prstGeom>
          <a:noFill/>
          <a:ln w="603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solidFill>
                  <a:schemeClr val="bg1">
                    <a:lumMod val="50000"/>
                  </a:schemeClr>
                </a:solidFill>
              </a:rPr>
              <a:t>SAMPLE</a:t>
            </a:r>
            <a:endParaRPr kumimoji="1" lang="ja-JP" altLang="en-US" sz="4400" dirty="0">
              <a:solidFill>
                <a:schemeClr val="bg1">
                  <a:lumMod val="50000"/>
                </a:schemeClr>
              </a:solidFill>
            </a:endParaRPr>
          </a:p>
        </p:txBody>
      </p:sp>
    </p:spTree>
    <p:extLst>
      <p:ext uri="{BB962C8B-B14F-4D97-AF65-F5344CB8AC3E}">
        <p14:creationId xmlns:p14="http://schemas.microsoft.com/office/powerpoint/2010/main" val="2582767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プレースホルダー 20" descr="人, 男, 屋内, テーブル が含まれている画像&#10;&#10;自動的に生成された説明">
            <a:extLst>
              <a:ext uri="{FF2B5EF4-FFF2-40B4-BE49-F238E27FC236}">
                <a16:creationId xmlns:a16="http://schemas.microsoft.com/office/drawing/2014/main" id="{740CA57D-460B-4BC4-B260-3C945CB2FA5C}"/>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578" r="16578"/>
          <a:stretch>
            <a:fillRect/>
          </a:stretch>
        </p:blipFill>
        <p:spPr/>
      </p:pic>
      <p:pic>
        <p:nvPicPr>
          <p:cNvPr id="5" name="図プレースホルダー 4" descr="人, 屋内, 座る, 小さい が含まれている画像&#10;&#10;自動的に生成された説明">
            <a:extLst>
              <a:ext uri="{FF2B5EF4-FFF2-40B4-BE49-F238E27FC236}">
                <a16:creationId xmlns:a16="http://schemas.microsoft.com/office/drawing/2014/main" id="{3D5FFD0E-BC66-4577-8D11-E9DCE8A56EB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9620" r="26952"/>
          <a:stretch/>
        </p:blipFill>
        <p:spPr>
          <a:xfrm rot="16200000">
            <a:off x="2476500" y="-2476500"/>
            <a:ext cx="4954588" cy="9907588"/>
          </a:xfrm>
        </p:spPr>
      </p:pic>
      <p:sp>
        <p:nvSpPr>
          <p:cNvPr id="25" name="楕円 24">
            <a:extLst>
              <a:ext uri="{FF2B5EF4-FFF2-40B4-BE49-F238E27FC236}">
                <a16:creationId xmlns:a16="http://schemas.microsoft.com/office/drawing/2014/main" id="{34A2141C-4F86-402B-B94E-DA08E832016C}"/>
              </a:ext>
            </a:extLst>
          </p:cNvPr>
          <p:cNvSpPr/>
          <p:nvPr/>
        </p:nvSpPr>
        <p:spPr>
          <a:xfrm>
            <a:off x="2789676" y="5201194"/>
            <a:ext cx="2259568" cy="1299405"/>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28CA215B-2C06-4FD8-AC20-FFD972E24159}"/>
              </a:ext>
            </a:extLst>
          </p:cNvPr>
          <p:cNvSpPr txBox="1"/>
          <p:nvPr/>
        </p:nvSpPr>
        <p:spPr>
          <a:xfrm rot="21255797">
            <a:off x="7254134" y="8759148"/>
            <a:ext cx="2073925" cy="984885"/>
          </a:xfrm>
          <a:prstGeom prst="rect">
            <a:avLst/>
          </a:prstGeom>
          <a:noFill/>
        </p:spPr>
        <p:txBody>
          <a:bodyPr wrap="square" rtlCol="0">
            <a:spAutoFit/>
          </a:bodyPr>
          <a:lstStyle/>
          <a:p>
            <a:pPr algn="ctr"/>
            <a:r>
              <a:rPr kumimoji="1" lang="ja-JP" altLang="en-US" b="1" dirty="0">
                <a:solidFill>
                  <a:schemeClr val="bg1"/>
                </a:solidFill>
                <a:latin typeface="g_達筆(笑) 教漢版 極太" panose="02000600000000000000" pitchFamily="2" charset="-128"/>
                <a:ea typeface="g_達筆(笑) 教漢版 極太" panose="02000600000000000000" pitchFamily="2" charset="-128"/>
              </a:rPr>
              <a:t>プロダクト責任者</a:t>
            </a:r>
            <a:endParaRPr kumimoji="1" lang="en-US" altLang="ja-JP" b="1" dirty="0">
              <a:solidFill>
                <a:schemeClr val="bg1"/>
              </a:solidFill>
              <a:latin typeface="g_達筆(笑) 教漢版 極太" panose="02000600000000000000" pitchFamily="2" charset="-128"/>
              <a:ea typeface="g_達筆(笑) 教漢版 極太" panose="02000600000000000000" pitchFamily="2" charset="-128"/>
            </a:endParaRPr>
          </a:p>
          <a:p>
            <a:pPr algn="ctr"/>
            <a:r>
              <a:rPr kumimoji="1" lang="ja-JP" altLang="en-US" sz="4000" b="1" dirty="0">
                <a:solidFill>
                  <a:schemeClr val="bg1"/>
                </a:solidFill>
                <a:latin typeface="g_達筆(笑) 教漢版 極太" panose="02000600000000000000" pitchFamily="2" charset="-128"/>
                <a:ea typeface="g_達筆(笑) 教漢版 極太" panose="02000600000000000000" pitchFamily="2" charset="-128"/>
              </a:rPr>
              <a:t>村上</a:t>
            </a:r>
          </a:p>
        </p:txBody>
      </p:sp>
      <p:sp>
        <p:nvSpPr>
          <p:cNvPr id="15" name="正方形/長方形 14">
            <a:extLst>
              <a:ext uri="{FF2B5EF4-FFF2-40B4-BE49-F238E27FC236}">
                <a16:creationId xmlns:a16="http://schemas.microsoft.com/office/drawing/2014/main" id="{468DBBA6-C654-437F-9AA8-A7CAD00FAAC7}"/>
              </a:ext>
            </a:extLst>
          </p:cNvPr>
          <p:cNvSpPr/>
          <p:nvPr/>
        </p:nvSpPr>
        <p:spPr>
          <a:xfrm>
            <a:off x="0" y="0"/>
            <a:ext cx="9907586" cy="49537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6" name="正方形/長方形 15">
            <a:extLst>
              <a:ext uri="{FF2B5EF4-FFF2-40B4-BE49-F238E27FC236}">
                <a16:creationId xmlns:a16="http://schemas.microsoft.com/office/drawing/2014/main" id="{76CABF52-2796-4DD7-B072-663BEF80EB1F}"/>
              </a:ext>
            </a:extLst>
          </p:cNvPr>
          <p:cNvSpPr/>
          <p:nvPr/>
        </p:nvSpPr>
        <p:spPr>
          <a:xfrm>
            <a:off x="-2" y="4953796"/>
            <a:ext cx="4953791" cy="49537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pic>
        <p:nvPicPr>
          <p:cNvPr id="19" name="図プレースホルダー 18" descr="テーブルの上にある沢山の椅子&#10;&#10;低い精度で自動的に生成された説明">
            <a:extLst>
              <a:ext uri="{FF2B5EF4-FFF2-40B4-BE49-F238E27FC236}">
                <a16:creationId xmlns:a16="http://schemas.microsoft.com/office/drawing/2014/main" id="{D465A4B3-8E50-4FF8-B5CB-1C9715D61C4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6656" r="16656"/>
          <a:stretch>
            <a:fillRect/>
          </a:stretch>
        </p:blipFill>
        <p:spPr/>
      </p:pic>
      <p:sp>
        <p:nvSpPr>
          <p:cNvPr id="17" name="正方形/長方形 16">
            <a:extLst>
              <a:ext uri="{FF2B5EF4-FFF2-40B4-BE49-F238E27FC236}">
                <a16:creationId xmlns:a16="http://schemas.microsoft.com/office/drawing/2014/main" id="{6C207E43-7D99-428C-A855-7914670FDD05}"/>
              </a:ext>
            </a:extLst>
          </p:cNvPr>
          <p:cNvSpPr/>
          <p:nvPr/>
        </p:nvSpPr>
        <p:spPr>
          <a:xfrm>
            <a:off x="4953789" y="4953791"/>
            <a:ext cx="4953791" cy="49537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0" name="楕円 19">
            <a:extLst>
              <a:ext uri="{FF2B5EF4-FFF2-40B4-BE49-F238E27FC236}">
                <a16:creationId xmlns:a16="http://schemas.microsoft.com/office/drawing/2014/main" id="{E4749FC1-5C1D-4ED6-8DDD-490D52EDF016}"/>
              </a:ext>
            </a:extLst>
          </p:cNvPr>
          <p:cNvSpPr/>
          <p:nvPr/>
        </p:nvSpPr>
        <p:spPr>
          <a:xfrm>
            <a:off x="5493385" y="6392811"/>
            <a:ext cx="4025875" cy="2075751"/>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12F64BF7-A671-4E08-B188-1E5EDD6332F4}"/>
              </a:ext>
            </a:extLst>
          </p:cNvPr>
          <p:cNvSpPr txBox="1"/>
          <p:nvPr/>
        </p:nvSpPr>
        <p:spPr>
          <a:xfrm>
            <a:off x="5667480" y="6556584"/>
            <a:ext cx="3720640" cy="1754326"/>
          </a:xfrm>
          <a:prstGeom prst="rect">
            <a:avLst/>
          </a:prstGeom>
          <a:noFill/>
        </p:spPr>
        <p:txBody>
          <a:bodyPr wrap="square" rtlCol="0">
            <a:spAutoFit/>
          </a:bodyPr>
          <a:lstStyle/>
          <a:p>
            <a:pPr algn="ctr"/>
            <a:r>
              <a:rPr kumimoji="1" lang="ja-JP" altLang="en-US" sz="3600" b="1" dirty="0">
                <a:latin typeface="UD Digi Kyokasho NK-B" panose="02020700000000000000" pitchFamily="18" charset="-128"/>
                <a:ea typeface="UD Digi Kyokasho NK-B" panose="02020700000000000000" pitchFamily="18" charset="-128"/>
              </a:rPr>
              <a:t>過去の</a:t>
            </a:r>
            <a:endParaRPr kumimoji="1" lang="en-US" altLang="ja-JP" sz="3600" b="1" dirty="0">
              <a:latin typeface="UD Digi Kyokasho NK-B" panose="02020700000000000000" pitchFamily="18" charset="-128"/>
              <a:ea typeface="UD Digi Kyokasho NK-B" panose="02020700000000000000" pitchFamily="18" charset="-128"/>
            </a:endParaRPr>
          </a:p>
          <a:p>
            <a:pPr algn="ctr"/>
            <a:r>
              <a:rPr kumimoji="1" lang="ja-JP" altLang="en-US" sz="3600" b="1" dirty="0">
                <a:latin typeface="UD Digi Kyokasho NK-B" panose="02020700000000000000" pitchFamily="18" charset="-128"/>
                <a:ea typeface="UD Digi Kyokasho NK-B" panose="02020700000000000000" pitchFamily="18" charset="-128"/>
              </a:rPr>
              <a:t>セミナーの様子は</a:t>
            </a:r>
            <a:endParaRPr kumimoji="1" lang="en-US" altLang="ja-JP" sz="3600" b="1" dirty="0">
              <a:latin typeface="UD Digi Kyokasho NK-B" panose="02020700000000000000" pitchFamily="18" charset="-128"/>
              <a:ea typeface="UD Digi Kyokasho NK-B" panose="02020700000000000000" pitchFamily="18" charset="-128"/>
            </a:endParaRPr>
          </a:p>
          <a:p>
            <a:pPr algn="ctr"/>
            <a:r>
              <a:rPr kumimoji="1" lang="ja-JP" altLang="en-US" sz="3600" b="1" dirty="0">
                <a:latin typeface="UD Digi Kyokasho NK-B" panose="02020700000000000000" pitchFamily="18" charset="-128"/>
                <a:ea typeface="UD Digi Kyokasho NK-B" panose="02020700000000000000" pitchFamily="18" charset="-128"/>
              </a:rPr>
              <a:t>コチラから！！！</a:t>
            </a:r>
            <a:endParaRPr kumimoji="1" lang="en-US" altLang="ja-JP" sz="3600" b="1" dirty="0">
              <a:latin typeface="UD Digi Kyokasho NK-B" panose="02020700000000000000" pitchFamily="18" charset="-128"/>
              <a:ea typeface="UD Digi Kyokasho NK-B" panose="02020700000000000000" pitchFamily="18" charset="-128"/>
            </a:endParaRPr>
          </a:p>
        </p:txBody>
      </p:sp>
      <p:sp>
        <p:nvSpPr>
          <p:cNvPr id="12" name="テキスト ボックス 11">
            <a:extLst>
              <a:ext uri="{FF2B5EF4-FFF2-40B4-BE49-F238E27FC236}">
                <a16:creationId xmlns:a16="http://schemas.microsoft.com/office/drawing/2014/main" id="{A6EEC7E0-8E72-4562-A937-B773F2605A14}"/>
              </a:ext>
            </a:extLst>
          </p:cNvPr>
          <p:cNvSpPr txBox="1"/>
          <p:nvPr/>
        </p:nvSpPr>
        <p:spPr>
          <a:xfrm rot="21255797">
            <a:off x="2714490" y="5634180"/>
            <a:ext cx="2416437" cy="461665"/>
          </a:xfrm>
          <a:prstGeom prst="rect">
            <a:avLst/>
          </a:prstGeom>
          <a:noFill/>
        </p:spPr>
        <p:txBody>
          <a:bodyPr wrap="square" rtlCol="0">
            <a:spAutoFit/>
          </a:bodyPr>
          <a:lstStyle/>
          <a:p>
            <a:pPr algn="ctr"/>
            <a:r>
              <a:rPr kumimoji="1" lang="ja-JP" altLang="en-US" sz="2400" b="1" dirty="0">
                <a:latin typeface="UD Digi Kyokasho NK-B" panose="02020700000000000000" pitchFamily="18" charset="-128"/>
                <a:ea typeface="UD Digi Kyokasho NK-B" panose="02020700000000000000" pitchFamily="18" charset="-128"/>
              </a:rPr>
              <a:t>トップメッセージ</a:t>
            </a:r>
            <a:endParaRPr kumimoji="1" lang="en-US" altLang="ja-JP" sz="2400" b="1" dirty="0">
              <a:latin typeface="UD Digi Kyokasho NK-B" panose="02020700000000000000" pitchFamily="18" charset="-128"/>
              <a:ea typeface="UD Digi Kyokasho NK-B" panose="02020700000000000000" pitchFamily="18" charset="-128"/>
            </a:endParaRPr>
          </a:p>
        </p:txBody>
      </p:sp>
      <p:sp>
        <p:nvSpPr>
          <p:cNvPr id="28" name="楕円 27">
            <a:extLst>
              <a:ext uri="{FF2B5EF4-FFF2-40B4-BE49-F238E27FC236}">
                <a16:creationId xmlns:a16="http://schemas.microsoft.com/office/drawing/2014/main" id="{0BF56841-CE74-465D-96FE-A8DE52F5CE61}"/>
              </a:ext>
            </a:extLst>
          </p:cNvPr>
          <p:cNvSpPr/>
          <p:nvPr/>
        </p:nvSpPr>
        <p:spPr>
          <a:xfrm>
            <a:off x="3592682" y="228361"/>
            <a:ext cx="3061766" cy="1162454"/>
          </a:xfrm>
          <a:prstGeom prst="ellipse">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8F001198-19F9-4418-8899-37BBCA9769A4}"/>
              </a:ext>
            </a:extLst>
          </p:cNvPr>
          <p:cNvSpPr txBox="1"/>
          <p:nvPr/>
        </p:nvSpPr>
        <p:spPr>
          <a:xfrm>
            <a:off x="3313053" y="430666"/>
            <a:ext cx="3669792" cy="830997"/>
          </a:xfrm>
          <a:prstGeom prst="rect">
            <a:avLst/>
          </a:prstGeom>
          <a:noFill/>
        </p:spPr>
        <p:txBody>
          <a:bodyPr wrap="square" rtlCol="0">
            <a:spAutoFit/>
          </a:bodyPr>
          <a:lstStyle/>
          <a:p>
            <a:pPr algn="ctr"/>
            <a:r>
              <a:rPr kumimoji="1" lang="en-US" altLang="ja-JP" sz="2400" b="1" dirty="0">
                <a:latin typeface="UD Digi Kyokasho NK-B" panose="02020700000000000000" pitchFamily="18" charset="-128"/>
                <a:ea typeface="UD Digi Kyokasho NK-B" panose="02020700000000000000" pitchFamily="18" charset="-128"/>
              </a:rPr>
              <a:t>MOCHICA</a:t>
            </a:r>
            <a:r>
              <a:rPr kumimoji="1" lang="ja-JP" altLang="en-US" sz="2400" b="1" dirty="0">
                <a:latin typeface="UD Digi Kyokasho NK-B" panose="02020700000000000000" pitchFamily="18" charset="-128"/>
                <a:ea typeface="UD Digi Kyokasho NK-B" panose="02020700000000000000" pitchFamily="18" charset="-128"/>
              </a:rPr>
              <a:t>の</a:t>
            </a:r>
            <a:endParaRPr kumimoji="1" lang="en-US" altLang="ja-JP" sz="2400" b="1" dirty="0">
              <a:latin typeface="UD Digi Kyokasho NK-B" panose="02020700000000000000" pitchFamily="18" charset="-128"/>
              <a:ea typeface="UD Digi Kyokasho NK-B" panose="02020700000000000000" pitchFamily="18" charset="-128"/>
            </a:endParaRPr>
          </a:p>
          <a:p>
            <a:pPr algn="ctr"/>
            <a:r>
              <a:rPr kumimoji="1" lang="ja-JP" altLang="en-US" sz="2400" b="1" dirty="0">
                <a:latin typeface="UD Digi Kyokasho NK-B" panose="02020700000000000000" pitchFamily="18" charset="-128"/>
                <a:ea typeface="UD Digi Kyokasho NK-B" panose="02020700000000000000" pitchFamily="18" charset="-128"/>
              </a:rPr>
              <a:t>仲間たち</a:t>
            </a:r>
            <a:endParaRPr kumimoji="1" lang="ja-JP" altLang="en-US" sz="4800" b="1" dirty="0">
              <a:latin typeface="UD Digi Kyokasho NK-B" panose="02020700000000000000" pitchFamily="18" charset="-128"/>
              <a:ea typeface="UD Digi Kyokasho NK-B" panose="02020700000000000000" pitchFamily="18" charset="-128"/>
            </a:endParaRPr>
          </a:p>
        </p:txBody>
      </p:sp>
      <p:sp>
        <p:nvSpPr>
          <p:cNvPr id="18" name="正方形/長方形 17">
            <a:extLst>
              <a:ext uri="{FF2B5EF4-FFF2-40B4-BE49-F238E27FC236}">
                <a16:creationId xmlns:a16="http://schemas.microsoft.com/office/drawing/2014/main" id="{DD49ED35-6F64-4873-861E-2E820B9A9806}"/>
              </a:ext>
            </a:extLst>
          </p:cNvPr>
          <p:cNvSpPr/>
          <p:nvPr/>
        </p:nvSpPr>
        <p:spPr>
          <a:xfrm>
            <a:off x="313541" y="297635"/>
            <a:ext cx="2295503" cy="730059"/>
          </a:xfrm>
          <a:prstGeom prst="rect">
            <a:avLst/>
          </a:prstGeom>
          <a:noFill/>
          <a:ln w="6032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3200" dirty="0">
                <a:solidFill>
                  <a:schemeClr val="bg1">
                    <a:lumMod val="95000"/>
                  </a:schemeClr>
                </a:solidFill>
              </a:rPr>
              <a:t>SAMPLE</a:t>
            </a:r>
            <a:endParaRPr kumimoji="1" lang="ja-JP" altLang="en-US" sz="3200" dirty="0">
              <a:solidFill>
                <a:schemeClr val="bg1">
                  <a:lumMod val="95000"/>
                </a:schemeClr>
              </a:solidFill>
            </a:endParaRPr>
          </a:p>
        </p:txBody>
      </p:sp>
    </p:spTree>
    <p:extLst>
      <p:ext uri="{BB962C8B-B14F-4D97-AF65-F5344CB8AC3E}">
        <p14:creationId xmlns:p14="http://schemas.microsoft.com/office/powerpoint/2010/main" val="265929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プレースホルダー 6" descr="ロゴ&#10;&#10;自動的に生成された説明">
            <a:extLst>
              <a:ext uri="{FF2B5EF4-FFF2-40B4-BE49-F238E27FC236}">
                <a16:creationId xmlns:a16="http://schemas.microsoft.com/office/drawing/2014/main" id="{08A9DBC2-BDDC-418B-AEDE-0CFD8B7AFB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955" r="4955"/>
          <a:stretch>
            <a:fillRect/>
          </a:stretch>
        </p:blipFill>
        <p:spPr/>
      </p:pic>
      <p:pic>
        <p:nvPicPr>
          <p:cNvPr id="9" name="図プレースホルダー 8" descr="黒い背景に白い文字がある&#10;&#10;低い精度で自動的に生成された説明">
            <a:extLst>
              <a:ext uri="{FF2B5EF4-FFF2-40B4-BE49-F238E27FC236}">
                <a16:creationId xmlns:a16="http://schemas.microsoft.com/office/drawing/2014/main" id="{311FCFFC-1943-4740-8BEF-CD3C929294D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4969" r="4969"/>
          <a:stretch>
            <a:fillRect/>
          </a:stretch>
        </p:blipFill>
        <p:spPr/>
      </p:pic>
      <p:pic>
        <p:nvPicPr>
          <p:cNvPr id="11" name="図プレースホルダー 10" descr="ロゴ&#10;&#10;自動的に生成された説明">
            <a:extLst>
              <a:ext uri="{FF2B5EF4-FFF2-40B4-BE49-F238E27FC236}">
                <a16:creationId xmlns:a16="http://schemas.microsoft.com/office/drawing/2014/main" id="{FAA4EE37-64A8-4BB0-B823-A2010867DF00}"/>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4955" r="4955"/>
          <a:stretch>
            <a:fillRect/>
          </a:stretch>
        </p:blipFill>
        <p:spPr>
          <a:xfrm>
            <a:off x="4953791" y="0"/>
            <a:ext cx="4953793" cy="4953794"/>
          </a:xfrm>
        </p:spPr>
      </p:pic>
      <p:pic>
        <p:nvPicPr>
          <p:cNvPr id="13" name="図プレースホルダー 12" descr="アイコン&#10;&#10;自動的に生成された説明">
            <a:extLst>
              <a:ext uri="{FF2B5EF4-FFF2-40B4-BE49-F238E27FC236}">
                <a16:creationId xmlns:a16="http://schemas.microsoft.com/office/drawing/2014/main" id="{A41DBA24-6002-4F93-B409-42EA5F42AEAD}"/>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4941" r="4941"/>
          <a:stretch>
            <a:fillRect/>
          </a:stretch>
        </p:blipFill>
        <p:spPr/>
      </p:pic>
      <p:sp>
        <p:nvSpPr>
          <p:cNvPr id="6" name="正方形/長方形 5">
            <a:extLst>
              <a:ext uri="{FF2B5EF4-FFF2-40B4-BE49-F238E27FC236}">
                <a16:creationId xmlns:a16="http://schemas.microsoft.com/office/drawing/2014/main" id="{518C9C89-CDDD-4871-A2C1-9C1DAE7DE9F6}"/>
              </a:ext>
            </a:extLst>
          </p:cNvPr>
          <p:cNvSpPr/>
          <p:nvPr/>
        </p:nvSpPr>
        <p:spPr>
          <a:xfrm>
            <a:off x="6788727" y="277092"/>
            <a:ext cx="2840183" cy="775853"/>
          </a:xfrm>
          <a:prstGeom prst="rect">
            <a:avLst/>
          </a:prstGeom>
          <a:noFill/>
          <a:ln w="603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400" dirty="0">
                <a:ln w="0"/>
                <a:solidFill>
                  <a:schemeClr val="bg1"/>
                </a:solidFill>
                <a:effectLst>
                  <a:outerShdw blurRad="38100" dist="19050" dir="2700000" algn="tl" rotWithShape="0">
                    <a:schemeClr val="dk1">
                      <a:alpha val="40000"/>
                    </a:schemeClr>
                  </a:outerShdw>
                </a:effectLst>
              </a:rPr>
              <a:t>SAMPLE</a:t>
            </a:r>
            <a:endParaRPr kumimoji="1" lang="ja-JP" altLang="en-US" sz="440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01814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92BFD64-34CD-476C-BDD9-FB1B4F702A13}"/>
              </a:ext>
            </a:extLst>
          </p:cNvPr>
          <p:cNvSpPr>
            <a:spLocks noGrp="1"/>
          </p:cNvSpPr>
          <p:nvPr>
            <p:ph type="body" sz="quarter" idx="11"/>
          </p:nvPr>
        </p:nvSpPr>
        <p:spPr/>
        <p:txBody>
          <a:bodyPr/>
          <a:lstStyle/>
          <a:p>
            <a:r>
              <a:rPr lang="ja-JP" altLang="en-US" dirty="0"/>
              <a:t>新卒</a:t>
            </a:r>
            <a:r>
              <a:rPr lang="en-US" altLang="ja-JP" dirty="0"/>
              <a:t>3</a:t>
            </a:r>
            <a:r>
              <a:rPr lang="ja-JP" altLang="en-US" dirty="0"/>
              <a:t>年目</a:t>
            </a:r>
            <a:r>
              <a:rPr lang="en-US" altLang="ja-JP" dirty="0"/>
              <a:t>[</a:t>
            </a:r>
            <a:r>
              <a:rPr lang="ja-JP" altLang="en-US" dirty="0"/>
              <a:t>営業課</a:t>
            </a:r>
            <a:r>
              <a:rPr lang="en-US" altLang="ja-JP" dirty="0"/>
              <a:t>]</a:t>
            </a:r>
            <a:endParaRPr kumimoji="1" lang="ja-JP" altLang="en-US" dirty="0"/>
          </a:p>
        </p:txBody>
      </p:sp>
      <p:sp>
        <p:nvSpPr>
          <p:cNvPr id="4" name="テキスト プレースホルダー 3">
            <a:extLst>
              <a:ext uri="{FF2B5EF4-FFF2-40B4-BE49-F238E27FC236}">
                <a16:creationId xmlns:a16="http://schemas.microsoft.com/office/drawing/2014/main" id="{F2C09390-44CB-478C-97AC-A391E016C121}"/>
              </a:ext>
            </a:extLst>
          </p:cNvPr>
          <p:cNvSpPr>
            <a:spLocks noGrp="1"/>
          </p:cNvSpPr>
          <p:nvPr>
            <p:ph type="body" sz="quarter" idx="13"/>
          </p:nvPr>
        </p:nvSpPr>
        <p:spPr/>
        <p:txBody>
          <a:bodyPr/>
          <a:lstStyle/>
          <a:p>
            <a:r>
              <a:rPr kumimoji="1" lang="en-US" altLang="ja-JP" dirty="0"/>
              <a:t>A</a:t>
            </a:r>
            <a:r>
              <a:rPr kumimoji="1" lang="ja-JP" altLang="en-US" dirty="0"/>
              <a:t>さん</a:t>
            </a:r>
          </a:p>
        </p:txBody>
      </p:sp>
      <p:sp>
        <p:nvSpPr>
          <p:cNvPr id="5" name="テキスト プレースホルダー 4">
            <a:extLst>
              <a:ext uri="{FF2B5EF4-FFF2-40B4-BE49-F238E27FC236}">
                <a16:creationId xmlns:a16="http://schemas.microsoft.com/office/drawing/2014/main" id="{AC9120D5-2FBC-41E8-86E3-B68BDF9F66A8}"/>
              </a:ext>
            </a:extLst>
          </p:cNvPr>
          <p:cNvSpPr>
            <a:spLocks noGrp="1"/>
          </p:cNvSpPr>
          <p:nvPr>
            <p:ph type="body" sz="quarter" idx="14"/>
          </p:nvPr>
        </p:nvSpPr>
        <p:spPr/>
        <p:txBody>
          <a:bodyPr/>
          <a:lstStyle/>
          <a:p>
            <a:endParaRPr kumimoji="1" lang="ja-JP" altLang="en-US"/>
          </a:p>
        </p:txBody>
      </p:sp>
      <p:sp>
        <p:nvSpPr>
          <p:cNvPr id="6" name="テキスト プレースホルダー 5">
            <a:extLst>
              <a:ext uri="{FF2B5EF4-FFF2-40B4-BE49-F238E27FC236}">
                <a16:creationId xmlns:a16="http://schemas.microsoft.com/office/drawing/2014/main" id="{65C11FBD-A0AA-42FE-9597-BD0D42EF9608}"/>
              </a:ext>
            </a:extLst>
          </p:cNvPr>
          <p:cNvSpPr>
            <a:spLocks noGrp="1"/>
          </p:cNvSpPr>
          <p:nvPr>
            <p:ph type="body" sz="quarter" idx="15"/>
          </p:nvPr>
        </p:nvSpPr>
        <p:spPr/>
        <p:txBody>
          <a:bodyPr/>
          <a:lstStyle/>
          <a:p>
            <a:r>
              <a:rPr kumimoji="1" lang="ja-JP" altLang="en-US" dirty="0"/>
              <a:t>新卒</a:t>
            </a:r>
            <a:r>
              <a:rPr kumimoji="1" lang="en-US" altLang="ja-JP" dirty="0"/>
              <a:t>2</a:t>
            </a:r>
            <a:r>
              <a:rPr kumimoji="1" lang="ja-JP" altLang="en-US" dirty="0"/>
              <a:t>年目</a:t>
            </a:r>
            <a:r>
              <a:rPr kumimoji="1" lang="en-US" altLang="ja-JP" dirty="0"/>
              <a:t>[</a:t>
            </a:r>
            <a:r>
              <a:rPr kumimoji="1" lang="ja-JP" altLang="en-US" dirty="0"/>
              <a:t>人事課</a:t>
            </a:r>
            <a:r>
              <a:rPr kumimoji="1" lang="en-US" altLang="ja-JP" dirty="0"/>
              <a:t>]</a:t>
            </a:r>
            <a:endParaRPr kumimoji="1" lang="ja-JP" altLang="en-US" dirty="0"/>
          </a:p>
        </p:txBody>
      </p:sp>
      <p:sp>
        <p:nvSpPr>
          <p:cNvPr id="8" name="テキスト プレースホルダー 7">
            <a:extLst>
              <a:ext uri="{FF2B5EF4-FFF2-40B4-BE49-F238E27FC236}">
                <a16:creationId xmlns:a16="http://schemas.microsoft.com/office/drawing/2014/main" id="{2AFADB0C-EE7F-499A-8D9F-99A9905684E7}"/>
              </a:ext>
            </a:extLst>
          </p:cNvPr>
          <p:cNvSpPr>
            <a:spLocks noGrp="1"/>
          </p:cNvSpPr>
          <p:nvPr>
            <p:ph type="body" sz="quarter" idx="17"/>
          </p:nvPr>
        </p:nvSpPr>
        <p:spPr/>
        <p:txBody>
          <a:bodyPr/>
          <a:lstStyle/>
          <a:p>
            <a:r>
              <a:rPr kumimoji="1" lang="en-US" altLang="ja-JP" dirty="0"/>
              <a:t>B</a:t>
            </a:r>
            <a:r>
              <a:rPr kumimoji="1" lang="ja-JP" altLang="en-US" dirty="0"/>
              <a:t>さん</a:t>
            </a:r>
          </a:p>
        </p:txBody>
      </p:sp>
      <p:sp>
        <p:nvSpPr>
          <p:cNvPr id="9" name="テキスト プレースホルダー 8">
            <a:extLst>
              <a:ext uri="{FF2B5EF4-FFF2-40B4-BE49-F238E27FC236}">
                <a16:creationId xmlns:a16="http://schemas.microsoft.com/office/drawing/2014/main" id="{60E972DC-4AEC-4D3C-A2C0-30856BC9A93B}"/>
              </a:ext>
            </a:extLst>
          </p:cNvPr>
          <p:cNvSpPr>
            <a:spLocks noGrp="1"/>
          </p:cNvSpPr>
          <p:nvPr>
            <p:ph type="body" sz="quarter" idx="18"/>
          </p:nvPr>
        </p:nvSpPr>
        <p:spPr/>
        <p:txBody>
          <a:bodyPr/>
          <a:lstStyle/>
          <a:p>
            <a:endParaRPr kumimoji="1" lang="ja-JP" altLang="en-US"/>
          </a:p>
        </p:txBody>
      </p:sp>
      <p:sp>
        <p:nvSpPr>
          <p:cNvPr id="10" name="テキスト プレースホルダー 9">
            <a:extLst>
              <a:ext uri="{FF2B5EF4-FFF2-40B4-BE49-F238E27FC236}">
                <a16:creationId xmlns:a16="http://schemas.microsoft.com/office/drawing/2014/main" id="{2036F3C1-BBF4-4B9F-B084-7BA714DE7290}"/>
              </a:ext>
            </a:extLst>
          </p:cNvPr>
          <p:cNvSpPr>
            <a:spLocks noGrp="1"/>
          </p:cNvSpPr>
          <p:nvPr>
            <p:ph type="body" sz="quarter" idx="19"/>
          </p:nvPr>
        </p:nvSpPr>
        <p:spPr/>
        <p:txBody>
          <a:bodyPr/>
          <a:lstStyle/>
          <a:p>
            <a:r>
              <a:rPr kumimoji="1" lang="ja-JP" altLang="en-US" dirty="0"/>
              <a:t>新卒</a:t>
            </a:r>
            <a:r>
              <a:rPr kumimoji="1" lang="en-US" altLang="ja-JP" dirty="0"/>
              <a:t>1</a:t>
            </a:r>
            <a:r>
              <a:rPr kumimoji="1" lang="ja-JP" altLang="en-US" dirty="0"/>
              <a:t>年目</a:t>
            </a:r>
            <a:r>
              <a:rPr kumimoji="1" lang="en-US" altLang="ja-JP" dirty="0"/>
              <a:t>[</a:t>
            </a:r>
            <a:r>
              <a:rPr kumimoji="1" lang="ja-JP" altLang="en-US" dirty="0"/>
              <a:t>営業課</a:t>
            </a:r>
            <a:r>
              <a:rPr kumimoji="1" lang="en-US" altLang="ja-JP" dirty="0"/>
              <a:t>]</a:t>
            </a:r>
            <a:endParaRPr kumimoji="1" lang="ja-JP" altLang="en-US" dirty="0"/>
          </a:p>
        </p:txBody>
      </p:sp>
      <p:sp>
        <p:nvSpPr>
          <p:cNvPr id="12" name="テキスト プレースホルダー 11">
            <a:extLst>
              <a:ext uri="{FF2B5EF4-FFF2-40B4-BE49-F238E27FC236}">
                <a16:creationId xmlns:a16="http://schemas.microsoft.com/office/drawing/2014/main" id="{51F2E7A2-0F7B-4464-A1E8-83C6281E34A7}"/>
              </a:ext>
            </a:extLst>
          </p:cNvPr>
          <p:cNvSpPr>
            <a:spLocks noGrp="1"/>
          </p:cNvSpPr>
          <p:nvPr>
            <p:ph type="body" sz="quarter" idx="21"/>
          </p:nvPr>
        </p:nvSpPr>
        <p:spPr/>
        <p:txBody>
          <a:bodyPr/>
          <a:lstStyle/>
          <a:p>
            <a:r>
              <a:rPr lang="en-US" altLang="ja-JP" dirty="0"/>
              <a:t>C</a:t>
            </a:r>
            <a:r>
              <a:rPr lang="ja-JP" altLang="en-US" dirty="0"/>
              <a:t>さん</a:t>
            </a:r>
            <a:endParaRPr kumimoji="1" lang="ja-JP" altLang="en-US" dirty="0"/>
          </a:p>
        </p:txBody>
      </p:sp>
      <p:sp>
        <p:nvSpPr>
          <p:cNvPr id="13" name="テキスト プレースホルダー 12">
            <a:extLst>
              <a:ext uri="{FF2B5EF4-FFF2-40B4-BE49-F238E27FC236}">
                <a16:creationId xmlns:a16="http://schemas.microsoft.com/office/drawing/2014/main" id="{C98938AF-280C-4F1C-AE58-5D3BBEA22432}"/>
              </a:ext>
            </a:extLst>
          </p:cNvPr>
          <p:cNvSpPr>
            <a:spLocks noGrp="1"/>
          </p:cNvSpPr>
          <p:nvPr>
            <p:ph type="body" sz="quarter" idx="22"/>
          </p:nvPr>
        </p:nvSpPr>
        <p:spPr/>
        <p:txBody>
          <a:bodyPr/>
          <a:lstStyle/>
          <a:p>
            <a:endParaRPr kumimoji="1" lang="ja-JP" altLang="en-US"/>
          </a:p>
        </p:txBody>
      </p:sp>
      <p:sp>
        <p:nvSpPr>
          <p:cNvPr id="14" name="テキスト プレースホルダー 13">
            <a:extLst>
              <a:ext uri="{FF2B5EF4-FFF2-40B4-BE49-F238E27FC236}">
                <a16:creationId xmlns:a16="http://schemas.microsoft.com/office/drawing/2014/main" id="{A08C3E91-5CE9-473D-B252-99B9B539E901}"/>
              </a:ext>
            </a:extLst>
          </p:cNvPr>
          <p:cNvSpPr>
            <a:spLocks noGrp="1"/>
          </p:cNvSpPr>
          <p:nvPr>
            <p:ph type="body" sz="quarter" idx="23"/>
          </p:nvPr>
        </p:nvSpPr>
        <p:spPr/>
        <p:txBody>
          <a:bodyPr/>
          <a:lstStyle/>
          <a:p>
            <a:r>
              <a:rPr kumimoji="1" lang="ja-JP" altLang="en-US" dirty="0"/>
              <a:t>新卒一年目</a:t>
            </a:r>
            <a:r>
              <a:rPr kumimoji="1" lang="en-US" altLang="ja-JP" dirty="0"/>
              <a:t>[</a:t>
            </a:r>
            <a:r>
              <a:rPr kumimoji="1" lang="ja-JP" altLang="en-US" dirty="0"/>
              <a:t>経理課</a:t>
            </a:r>
            <a:r>
              <a:rPr kumimoji="1" lang="en-US" altLang="ja-JP" dirty="0"/>
              <a:t>]</a:t>
            </a:r>
            <a:endParaRPr kumimoji="1" lang="ja-JP" altLang="en-US" dirty="0"/>
          </a:p>
        </p:txBody>
      </p:sp>
      <p:sp>
        <p:nvSpPr>
          <p:cNvPr id="16" name="テキスト プレースホルダー 15">
            <a:extLst>
              <a:ext uri="{FF2B5EF4-FFF2-40B4-BE49-F238E27FC236}">
                <a16:creationId xmlns:a16="http://schemas.microsoft.com/office/drawing/2014/main" id="{B9CE50A5-3B0A-4E51-937F-74E94DF1414F}"/>
              </a:ext>
            </a:extLst>
          </p:cNvPr>
          <p:cNvSpPr>
            <a:spLocks noGrp="1"/>
          </p:cNvSpPr>
          <p:nvPr>
            <p:ph type="body" sz="quarter" idx="25"/>
          </p:nvPr>
        </p:nvSpPr>
        <p:spPr/>
        <p:txBody>
          <a:bodyPr/>
          <a:lstStyle/>
          <a:p>
            <a:r>
              <a:rPr kumimoji="1" lang="en-US" altLang="ja-JP" dirty="0"/>
              <a:t>D</a:t>
            </a:r>
            <a:r>
              <a:rPr kumimoji="1" lang="ja-JP" altLang="en-US" dirty="0"/>
              <a:t>さん</a:t>
            </a:r>
          </a:p>
        </p:txBody>
      </p:sp>
      <p:sp>
        <p:nvSpPr>
          <p:cNvPr id="17" name="テキスト プレースホルダー 16">
            <a:extLst>
              <a:ext uri="{FF2B5EF4-FFF2-40B4-BE49-F238E27FC236}">
                <a16:creationId xmlns:a16="http://schemas.microsoft.com/office/drawing/2014/main" id="{0219A44A-49FA-492E-94A6-E923A68F83AC}"/>
              </a:ext>
            </a:extLst>
          </p:cNvPr>
          <p:cNvSpPr>
            <a:spLocks noGrp="1"/>
          </p:cNvSpPr>
          <p:nvPr>
            <p:ph type="body" sz="quarter" idx="26"/>
          </p:nvPr>
        </p:nvSpPr>
        <p:spPr/>
        <p:txBody>
          <a:bodyPr/>
          <a:lstStyle/>
          <a:p>
            <a:endParaRPr kumimoji="1" lang="ja-JP" altLang="en-US"/>
          </a:p>
        </p:txBody>
      </p:sp>
      <p:sp>
        <p:nvSpPr>
          <p:cNvPr id="30" name="テキスト ボックス 29">
            <a:extLst>
              <a:ext uri="{FF2B5EF4-FFF2-40B4-BE49-F238E27FC236}">
                <a16:creationId xmlns:a16="http://schemas.microsoft.com/office/drawing/2014/main" id="{16CE751D-C227-463E-A9BC-7A0B8ED14A6B}"/>
              </a:ext>
            </a:extLst>
          </p:cNvPr>
          <p:cNvSpPr txBox="1"/>
          <p:nvPr/>
        </p:nvSpPr>
        <p:spPr>
          <a:xfrm>
            <a:off x="5637485" y="9615198"/>
            <a:ext cx="3607991" cy="251987"/>
          </a:xfrm>
          <a:prstGeom prst="rect">
            <a:avLst/>
          </a:prstGeom>
          <a:noFill/>
        </p:spPr>
        <p:txBody>
          <a:bodyPr wrap="square">
            <a:spAutoFit/>
          </a:bodyPr>
          <a:lstStyle/>
          <a:p>
            <a:pPr algn="r"/>
            <a:r>
              <a:rPr lang="ja-JP" altLang="en-US" sz="1050" dirty="0">
                <a:latin typeface="03スマートフォントUI" panose="02000600000000000000" pitchFamily="50" charset="-128"/>
                <a:ea typeface="03スマートフォントUI" panose="02000600000000000000" pitchFamily="50" charset="-128"/>
              </a:rPr>
              <a:t>写真</a:t>
            </a:r>
            <a:r>
              <a:rPr lang="en-US" altLang="ja-JP" sz="1050" dirty="0">
                <a:latin typeface="03スマートフォントUI" panose="02000600000000000000" pitchFamily="50" charset="-128"/>
                <a:ea typeface="03スマートフォントUI" panose="02000600000000000000" pitchFamily="50" charset="-128"/>
              </a:rPr>
              <a:t>AC</a:t>
            </a:r>
            <a:r>
              <a:rPr lang="ja-JP" altLang="en-US" sz="1050" dirty="0">
                <a:latin typeface="03スマートフォントUI" panose="02000600000000000000" pitchFamily="50" charset="-128"/>
                <a:ea typeface="03スマートフォントUI" panose="02000600000000000000" pitchFamily="50" charset="-128"/>
              </a:rPr>
              <a:t>：</a:t>
            </a:r>
            <a:r>
              <a:rPr lang="en-US" altLang="ja-JP" sz="1050" dirty="0">
                <a:latin typeface="03スマートフォントUI" panose="02000600000000000000" pitchFamily="50" charset="-128"/>
                <a:ea typeface="03スマートフォントUI" panose="02000600000000000000" pitchFamily="50" charset="-128"/>
              </a:rPr>
              <a:t>https://www.photo-ac.com/</a:t>
            </a:r>
            <a:endParaRPr lang="ja-JP" altLang="en-US" sz="1050" dirty="0">
              <a:latin typeface="03スマートフォントUI" panose="02000600000000000000" pitchFamily="50" charset="-128"/>
              <a:ea typeface="03スマートフォントUI" panose="02000600000000000000" pitchFamily="50" charset="-128"/>
            </a:endParaRPr>
          </a:p>
        </p:txBody>
      </p:sp>
      <p:pic>
        <p:nvPicPr>
          <p:cNvPr id="26" name="図プレースホルダー 25" descr="スーツを着た男性&#10;&#10;自動的に生成された説明">
            <a:extLst>
              <a:ext uri="{FF2B5EF4-FFF2-40B4-BE49-F238E27FC236}">
                <a16:creationId xmlns:a16="http://schemas.microsoft.com/office/drawing/2014/main" id="{033EED68-008B-4AB6-A232-8E54343CEA68}"/>
              </a:ext>
            </a:extLst>
          </p:cNvPr>
          <p:cNvPicPr>
            <a:picLocks noGrp="1" noChangeAspect="1"/>
          </p:cNvPicPr>
          <p:nvPr>
            <p:ph type="pic" sz="quarter" idx="12"/>
          </p:nvPr>
        </p:nvPicPr>
        <p:blipFill>
          <a:blip r:embed="rId2">
            <a:alphaModFix amt="50000"/>
            <a:extLst>
              <a:ext uri="{28A0092B-C50C-407E-A947-70E740481C1C}">
                <a14:useLocalDpi xmlns:a14="http://schemas.microsoft.com/office/drawing/2010/main" val="0"/>
              </a:ext>
            </a:extLst>
          </a:blip>
          <a:srcRect l="2194" r="2194"/>
          <a:stretch>
            <a:fillRect/>
          </a:stretch>
        </p:blipFill>
        <p:spPr/>
      </p:pic>
      <p:pic>
        <p:nvPicPr>
          <p:cNvPr id="38" name="図プレースホルダー 37" descr="スーツを着て立っている女性&#10;&#10;中程度の精度で自動的に生成された説明">
            <a:extLst>
              <a:ext uri="{FF2B5EF4-FFF2-40B4-BE49-F238E27FC236}">
                <a16:creationId xmlns:a16="http://schemas.microsoft.com/office/drawing/2014/main" id="{55F1BBDE-20ED-42C6-9840-E488FF31E4BB}"/>
              </a:ext>
            </a:extLst>
          </p:cNvPr>
          <p:cNvPicPr>
            <a:picLocks noGrp="1" noChangeAspect="1"/>
          </p:cNvPicPr>
          <p:nvPr>
            <p:ph type="pic" sz="quarter" idx="16"/>
          </p:nvPr>
        </p:nvPicPr>
        <p:blipFill rotWithShape="1">
          <a:blip r:embed="rId3">
            <a:alphaModFix amt="50000"/>
            <a:extLst>
              <a:ext uri="{28A0092B-C50C-407E-A947-70E740481C1C}">
                <a14:useLocalDpi xmlns:a14="http://schemas.microsoft.com/office/drawing/2010/main" val="0"/>
              </a:ext>
            </a:extLst>
          </a:blip>
          <a:srcRect l="10516" t="8525" r="1990"/>
          <a:stretch/>
        </p:blipFill>
        <p:spPr>
          <a:xfrm>
            <a:off x="5448648" y="1391156"/>
            <a:ext cx="3908121" cy="2727350"/>
          </a:xfrm>
        </p:spPr>
      </p:pic>
      <p:pic>
        <p:nvPicPr>
          <p:cNvPr id="32" name="図プレースホルダー 31" descr="机の上に座っているスーツを着た男性&#10;&#10;中程度の精度で自動的に生成された説明">
            <a:extLst>
              <a:ext uri="{FF2B5EF4-FFF2-40B4-BE49-F238E27FC236}">
                <a16:creationId xmlns:a16="http://schemas.microsoft.com/office/drawing/2014/main" id="{465F9782-EA1D-4076-8C71-C2841041D5F9}"/>
              </a:ext>
            </a:extLst>
          </p:cNvPr>
          <p:cNvPicPr>
            <a:picLocks noGrp="1" noChangeAspect="1"/>
          </p:cNvPicPr>
          <p:nvPr>
            <p:ph type="pic" sz="quarter" idx="24"/>
          </p:nvPr>
        </p:nvPicPr>
        <p:blipFill>
          <a:blip r:embed="rId4">
            <a:alphaModFix amt="50000"/>
            <a:extLst>
              <a:ext uri="{28A0092B-C50C-407E-A947-70E740481C1C}">
                <a14:useLocalDpi xmlns:a14="http://schemas.microsoft.com/office/drawing/2010/main" val="0"/>
              </a:ext>
            </a:extLst>
          </a:blip>
          <a:srcRect l="2194" r="2194"/>
          <a:stretch>
            <a:fillRect/>
          </a:stretch>
        </p:blipFill>
        <p:spPr/>
      </p:pic>
      <p:pic>
        <p:nvPicPr>
          <p:cNvPr id="36" name="図プレースホルダー 35" descr="歩道に立っている女性&#10;&#10;中程度の精度で自動的に生成された説明">
            <a:extLst>
              <a:ext uri="{FF2B5EF4-FFF2-40B4-BE49-F238E27FC236}">
                <a16:creationId xmlns:a16="http://schemas.microsoft.com/office/drawing/2014/main" id="{10F539A6-4B76-4A16-AFCA-1067076437CD}"/>
              </a:ext>
            </a:extLst>
          </p:cNvPr>
          <p:cNvPicPr>
            <a:picLocks noGrp="1" noChangeAspect="1"/>
          </p:cNvPicPr>
          <p:nvPr>
            <p:ph type="pic" sz="quarter" idx="20"/>
          </p:nvPr>
        </p:nvPicPr>
        <p:blipFill rotWithShape="1">
          <a:blip r:embed="rId5">
            <a:alphaModFix amt="50000"/>
            <a:extLst>
              <a:ext uri="{28A0092B-C50C-407E-A947-70E740481C1C}">
                <a14:useLocalDpi xmlns:a14="http://schemas.microsoft.com/office/drawing/2010/main" val="0"/>
              </a:ext>
            </a:extLst>
          </a:blip>
          <a:srcRect l="2032" t="8927" r="10959"/>
          <a:stretch/>
        </p:blipFill>
        <p:spPr>
          <a:xfrm>
            <a:off x="529876" y="6344950"/>
            <a:ext cx="3908121" cy="2727350"/>
          </a:xfrm>
        </p:spPr>
      </p:pic>
      <p:sp>
        <p:nvSpPr>
          <p:cNvPr id="19" name="正方形/長方形 18">
            <a:extLst>
              <a:ext uri="{FF2B5EF4-FFF2-40B4-BE49-F238E27FC236}">
                <a16:creationId xmlns:a16="http://schemas.microsoft.com/office/drawing/2014/main" id="{6D5F81A3-A5C1-464B-8991-CC5AC458D1C4}"/>
              </a:ext>
            </a:extLst>
          </p:cNvPr>
          <p:cNvSpPr/>
          <p:nvPr/>
        </p:nvSpPr>
        <p:spPr>
          <a:xfrm>
            <a:off x="1231392" y="2186042"/>
            <a:ext cx="2400562" cy="1009337"/>
          </a:xfrm>
          <a:prstGeom prst="rect">
            <a:avLst/>
          </a:prstGeom>
          <a:noFill/>
          <a:ln w="603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bg1">
                    <a:lumMod val="50000"/>
                  </a:schemeClr>
                </a:solidFill>
              </a:rPr>
              <a:t>SAMPLE</a:t>
            </a:r>
            <a:endParaRPr kumimoji="1" lang="ja-JP" altLang="en-US" sz="4000" dirty="0">
              <a:solidFill>
                <a:schemeClr val="bg1">
                  <a:lumMod val="50000"/>
                </a:schemeClr>
              </a:solidFill>
            </a:endParaRPr>
          </a:p>
        </p:txBody>
      </p:sp>
      <p:sp>
        <p:nvSpPr>
          <p:cNvPr id="21" name="正方形/長方形 20">
            <a:extLst>
              <a:ext uri="{FF2B5EF4-FFF2-40B4-BE49-F238E27FC236}">
                <a16:creationId xmlns:a16="http://schemas.microsoft.com/office/drawing/2014/main" id="{6F3BB80D-D035-43F6-B1CB-BF21BB70FB39}"/>
              </a:ext>
            </a:extLst>
          </p:cNvPr>
          <p:cNvSpPr/>
          <p:nvPr/>
        </p:nvSpPr>
        <p:spPr>
          <a:xfrm>
            <a:off x="6199822" y="2184877"/>
            <a:ext cx="2400562" cy="1009337"/>
          </a:xfrm>
          <a:prstGeom prst="rect">
            <a:avLst/>
          </a:prstGeom>
          <a:noFill/>
          <a:ln w="603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bg1">
                    <a:lumMod val="50000"/>
                  </a:schemeClr>
                </a:solidFill>
              </a:rPr>
              <a:t>SAMPLE</a:t>
            </a:r>
            <a:endParaRPr kumimoji="1" lang="ja-JP" altLang="en-US" sz="4000" dirty="0">
              <a:solidFill>
                <a:schemeClr val="bg1">
                  <a:lumMod val="50000"/>
                </a:schemeClr>
              </a:solidFill>
            </a:endParaRPr>
          </a:p>
        </p:txBody>
      </p:sp>
      <p:sp>
        <p:nvSpPr>
          <p:cNvPr id="22" name="正方形/長方形 21">
            <a:extLst>
              <a:ext uri="{FF2B5EF4-FFF2-40B4-BE49-F238E27FC236}">
                <a16:creationId xmlns:a16="http://schemas.microsoft.com/office/drawing/2014/main" id="{178AAA02-DFD1-46B0-A507-B6736F2664DA}"/>
              </a:ext>
            </a:extLst>
          </p:cNvPr>
          <p:cNvSpPr/>
          <p:nvPr/>
        </p:nvSpPr>
        <p:spPr>
          <a:xfrm>
            <a:off x="1283655" y="7309345"/>
            <a:ext cx="2400562" cy="1009337"/>
          </a:xfrm>
          <a:prstGeom prst="rect">
            <a:avLst/>
          </a:prstGeom>
          <a:noFill/>
          <a:ln w="603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bg1">
                    <a:lumMod val="50000"/>
                  </a:schemeClr>
                </a:solidFill>
              </a:rPr>
              <a:t>SAMPLE</a:t>
            </a:r>
            <a:endParaRPr kumimoji="1" lang="ja-JP" altLang="en-US" sz="4000" dirty="0">
              <a:solidFill>
                <a:schemeClr val="bg1">
                  <a:lumMod val="50000"/>
                </a:schemeClr>
              </a:solidFill>
            </a:endParaRPr>
          </a:p>
        </p:txBody>
      </p:sp>
      <p:sp>
        <p:nvSpPr>
          <p:cNvPr id="23" name="正方形/長方形 22">
            <a:extLst>
              <a:ext uri="{FF2B5EF4-FFF2-40B4-BE49-F238E27FC236}">
                <a16:creationId xmlns:a16="http://schemas.microsoft.com/office/drawing/2014/main" id="{6D3CFF9A-EB3B-4808-9785-5C1CA2DA0293}"/>
              </a:ext>
            </a:extLst>
          </p:cNvPr>
          <p:cNvSpPr/>
          <p:nvPr/>
        </p:nvSpPr>
        <p:spPr>
          <a:xfrm>
            <a:off x="6199822" y="7203955"/>
            <a:ext cx="2400562" cy="1009337"/>
          </a:xfrm>
          <a:prstGeom prst="rect">
            <a:avLst/>
          </a:prstGeom>
          <a:noFill/>
          <a:ln w="60325">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dirty="0">
                <a:solidFill>
                  <a:schemeClr val="bg1">
                    <a:lumMod val="50000"/>
                  </a:schemeClr>
                </a:solidFill>
              </a:rPr>
              <a:t>SAMPLE</a:t>
            </a:r>
            <a:endParaRPr kumimoji="1" lang="ja-JP" altLang="en-US" sz="4000" dirty="0">
              <a:solidFill>
                <a:schemeClr val="bg1">
                  <a:lumMod val="50000"/>
                </a:schemeClr>
              </a:solidFill>
            </a:endParaRPr>
          </a:p>
        </p:txBody>
      </p:sp>
    </p:spTree>
    <p:extLst>
      <p:ext uri="{BB962C8B-B14F-4D97-AF65-F5344CB8AC3E}">
        <p14:creationId xmlns:p14="http://schemas.microsoft.com/office/powerpoint/2010/main" val="3221087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3186849-B8AC-4DC0-9714-94183E4936BA}"/>
              </a:ext>
            </a:extLst>
          </p:cNvPr>
          <p:cNvSpPr>
            <a:spLocks noGrp="1"/>
          </p:cNvSpPr>
          <p:nvPr>
            <p:ph type="body" sz="quarter" idx="11"/>
          </p:nvPr>
        </p:nvSpPr>
        <p:spPr>
          <a:xfrm>
            <a:off x="846138" y="882289"/>
            <a:ext cx="8215312" cy="1104900"/>
          </a:xfrm>
          <a:solidFill>
            <a:srgbClr val="008FCC">
              <a:alpha val="69804"/>
            </a:srgbClr>
          </a:solidFill>
          <a:effectLst>
            <a:softEdge rad="31750"/>
          </a:effectLst>
        </p:spPr>
        <p:txBody>
          <a:bodyPr/>
          <a:lstStyle/>
          <a:p>
            <a:r>
              <a:rPr lang="ja-JP" altLang="en-US" sz="4800" dirty="0"/>
              <a:t>画像の作成方法</a:t>
            </a:r>
            <a:endParaRPr kumimoji="1" lang="ja-JP" altLang="en-US" sz="4800" dirty="0"/>
          </a:p>
        </p:txBody>
      </p:sp>
      <p:grpSp>
        <p:nvGrpSpPr>
          <p:cNvPr id="6" name="グループ化 5">
            <a:extLst>
              <a:ext uri="{FF2B5EF4-FFF2-40B4-BE49-F238E27FC236}">
                <a16:creationId xmlns:a16="http://schemas.microsoft.com/office/drawing/2014/main" id="{4AEE2E1F-DF4A-4BFF-85E1-40CB055F3AF0}"/>
              </a:ext>
            </a:extLst>
          </p:cNvPr>
          <p:cNvGrpSpPr/>
          <p:nvPr/>
        </p:nvGrpSpPr>
        <p:grpSpPr>
          <a:xfrm>
            <a:off x="846138" y="2777850"/>
            <a:ext cx="4107656" cy="1753537"/>
            <a:chOff x="846138" y="2361261"/>
            <a:chExt cx="3431420" cy="1379465"/>
          </a:xfrm>
        </p:grpSpPr>
        <p:pic>
          <p:nvPicPr>
            <p:cNvPr id="4" name="図 3">
              <a:extLst>
                <a:ext uri="{FF2B5EF4-FFF2-40B4-BE49-F238E27FC236}">
                  <a16:creationId xmlns:a16="http://schemas.microsoft.com/office/drawing/2014/main" id="{89E90844-A563-475A-9395-CFAF5AC0B538}"/>
                </a:ext>
              </a:extLst>
            </p:cNvPr>
            <p:cNvPicPr>
              <a:picLocks noChangeAspect="1"/>
            </p:cNvPicPr>
            <p:nvPr/>
          </p:nvPicPr>
          <p:blipFill>
            <a:blip r:embed="rId2"/>
            <a:stretch>
              <a:fillRect/>
            </a:stretch>
          </p:blipFill>
          <p:spPr>
            <a:xfrm>
              <a:off x="846138" y="2361261"/>
              <a:ext cx="3431420" cy="1379465"/>
            </a:xfrm>
            <a:prstGeom prst="rect">
              <a:avLst/>
            </a:prstGeom>
          </p:spPr>
        </p:pic>
        <p:sp>
          <p:nvSpPr>
            <p:cNvPr id="5" name="正方形/長方形 4">
              <a:extLst>
                <a:ext uri="{FF2B5EF4-FFF2-40B4-BE49-F238E27FC236}">
                  <a16:creationId xmlns:a16="http://schemas.microsoft.com/office/drawing/2014/main" id="{C8285B97-8CF1-4770-84EE-E0E4CA60126E}"/>
                </a:ext>
              </a:extLst>
            </p:cNvPr>
            <p:cNvSpPr/>
            <p:nvPr/>
          </p:nvSpPr>
          <p:spPr>
            <a:xfrm>
              <a:off x="2563091" y="2812474"/>
              <a:ext cx="581891" cy="8035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テキスト プレースホルダー 3">
            <a:extLst>
              <a:ext uri="{FF2B5EF4-FFF2-40B4-BE49-F238E27FC236}">
                <a16:creationId xmlns:a16="http://schemas.microsoft.com/office/drawing/2014/main" id="{91965AFB-206E-468A-A5C9-133B1635A636}"/>
              </a:ext>
            </a:extLst>
          </p:cNvPr>
          <p:cNvSpPr txBox="1">
            <a:spLocks/>
          </p:cNvSpPr>
          <p:nvPr/>
        </p:nvSpPr>
        <p:spPr>
          <a:xfrm>
            <a:off x="5444837" y="2777849"/>
            <a:ext cx="3865418" cy="1753537"/>
          </a:xfrm>
          <a:prstGeom prst="rect">
            <a:avLst/>
          </a:prstGeom>
        </p:spPr>
        <p:txBody>
          <a:bodyPr anchor="ctr">
            <a:normAutofit/>
          </a:bodyPr>
          <a:lst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t>１</a:t>
            </a:r>
            <a:r>
              <a:rPr lang="en-US" altLang="ja-JP" dirty="0"/>
              <a:t>.</a:t>
            </a:r>
            <a:r>
              <a:rPr lang="ja-JP" altLang="en-US" dirty="0"/>
              <a:t>新しいスライドから</a:t>
            </a:r>
            <a:endParaRPr lang="en-US" altLang="ja-JP" dirty="0"/>
          </a:p>
          <a:p>
            <a:r>
              <a:rPr lang="ja-JP" altLang="en-US" dirty="0"/>
              <a:t>好きなテンプレートをご選択ください。</a:t>
            </a:r>
          </a:p>
        </p:txBody>
      </p:sp>
      <p:sp>
        <p:nvSpPr>
          <p:cNvPr id="10" name="テキスト プレースホルダー 3">
            <a:extLst>
              <a:ext uri="{FF2B5EF4-FFF2-40B4-BE49-F238E27FC236}">
                <a16:creationId xmlns:a16="http://schemas.microsoft.com/office/drawing/2014/main" id="{CC8E6754-D0FF-4B84-A3DF-917FA756091E}"/>
              </a:ext>
            </a:extLst>
          </p:cNvPr>
          <p:cNvSpPr txBox="1">
            <a:spLocks/>
          </p:cNvSpPr>
          <p:nvPr/>
        </p:nvSpPr>
        <p:spPr>
          <a:xfrm>
            <a:off x="5444837" y="6615189"/>
            <a:ext cx="3865418" cy="1753537"/>
          </a:xfrm>
          <a:prstGeom prst="rect">
            <a:avLst/>
          </a:prstGeom>
        </p:spPr>
        <p:txBody>
          <a:bodyPr anchor="ctr">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200" dirty="0"/>
              <a:t>２</a:t>
            </a:r>
            <a:r>
              <a:rPr lang="en-US" altLang="ja-JP" sz="3200" dirty="0"/>
              <a:t>.</a:t>
            </a:r>
            <a:r>
              <a:rPr lang="ja-JP" altLang="en-US" sz="3200" dirty="0"/>
              <a:t>テンプレートを参考に、画像をご作成下さい。</a:t>
            </a:r>
            <a:endParaRPr lang="en-US" altLang="ja-JP" sz="3200" dirty="0"/>
          </a:p>
          <a:p>
            <a:r>
              <a:rPr lang="en-US" altLang="ja-JP" sz="3200" dirty="0"/>
              <a:t>※</a:t>
            </a:r>
            <a:r>
              <a:rPr lang="ja-JP" altLang="en-US" sz="3200" dirty="0"/>
              <a:t>テンプレートの利用は任意です。</a:t>
            </a:r>
            <a:endParaRPr lang="en-US" altLang="ja-JP" sz="3200" dirty="0"/>
          </a:p>
        </p:txBody>
      </p:sp>
      <p:pic>
        <p:nvPicPr>
          <p:cNvPr id="14" name="図 13">
            <a:extLst>
              <a:ext uri="{FF2B5EF4-FFF2-40B4-BE49-F238E27FC236}">
                <a16:creationId xmlns:a16="http://schemas.microsoft.com/office/drawing/2014/main" id="{FCD09637-EE27-4EE3-89EC-FFAE3E0E68B0}"/>
              </a:ext>
            </a:extLst>
          </p:cNvPr>
          <p:cNvPicPr>
            <a:picLocks noChangeAspect="1"/>
          </p:cNvPicPr>
          <p:nvPr/>
        </p:nvPicPr>
        <p:blipFill>
          <a:blip r:embed="rId3"/>
          <a:stretch>
            <a:fillRect/>
          </a:stretch>
        </p:blipFill>
        <p:spPr>
          <a:xfrm>
            <a:off x="847625" y="6378140"/>
            <a:ext cx="4107657" cy="2227636"/>
          </a:xfrm>
          <a:prstGeom prst="rect">
            <a:avLst/>
          </a:prstGeom>
        </p:spPr>
      </p:pic>
    </p:spTree>
    <p:extLst>
      <p:ext uri="{BB962C8B-B14F-4D97-AF65-F5344CB8AC3E}">
        <p14:creationId xmlns:p14="http://schemas.microsoft.com/office/powerpoint/2010/main" val="1888342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23186849-B8AC-4DC0-9714-94183E4936BA}"/>
              </a:ext>
            </a:extLst>
          </p:cNvPr>
          <p:cNvSpPr>
            <a:spLocks noGrp="1"/>
          </p:cNvSpPr>
          <p:nvPr>
            <p:ph type="body" sz="quarter" idx="11"/>
          </p:nvPr>
        </p:nvSpPr>
        <p:spPr>
          <a:xfrm>
            <a:off x="846138" y="882289"/>
            <a:ext cx="8215312" cy="1104900"/>
          </a:xfrm>
          <a:solidFill>
            <a:srgbClr val="008FCC">
              <a:alpha val="69804"/>
            </a:srgbClr>
          </a:solidFill>
          <a:effectLst>
            <a:softEdge rad="31750"/>
          </a:effectLst>
        </p:spPr>
        <p:txBody>
          <a:bodyPr/>
          <a:lstStyle/>
          <a:p>
            <a:r>
              <a:rPr lang="ja-JP" altLang="en-US" sz="4800" dirty="0"/>
              <a:t>画像の作成方法</a:t>
            </a:r>
            <a:endParaRPr kumimoji="1" lang="ja-JP" altLang="en-US" sz="4800" dirty="0"/>
          </a:p>
        </p:txBody>
      </p:sp>
      <p:sp>
        <p:nvSpPr>
          <p:cNvPr id="7" name="テキスト プレースホルダー 3">
            <a:extLst>
              <a:ext uri="{FF2B5EF4-FFF2-40B4-BE49-F238E27FC236}">
                <a16:creationId xmlns:a16="http://schemas.microsoft.com/office/drawing/2014/main" id="{91965AFB-206E-468A-A5C9-133B1635A636}"/>
              </a:ext>
            </a:extLst>
          </p:cNvPr>
          <p:cNvSpPr txBox="1">
            <a:spLocks/>
          </p:cNvSpPr>
          <p:nvPr/>
        </p:nvSpPr>
        <p:spPr>
          <a:xfrm>
            <a:off x="640917" y="6660487"/>
            <a:ext cx="8938686" cy="2652208"/>
          </a:xfrm>
          <a:prstGeom prst="rect">
            <a:avLst/>
          </a:prstGeom>
        </p:spPr>
        <p:txBody>
          <a:bodyPr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a:t>３</a:t>
            </a:r>
            <a:r>
              <a:rPr lang="en-US" altLang="ja-JP" sz="2400" dirty="0"/>
              <a:t>.</a:t>
            </a:r>
            <a:r>
              <a:rPr lang="ja-JP" altLang="en-US" sz="2400" dirty="0"/>
              <a:t>完成した画像は、</a:t>
            </a:r>
            <a:endParaRPr lang="en-US" altLang="ja-JP" sz="2400" dirty="0"/>
          </a:p>
          <a:p>
            <a:r>
              <a:rPr lang="en-US" altLang="ja-JP" sz="2400" dirty="0"/>
              <a:t>	</a:t>
            </a:r>
            <a:r>
              <a:rPr lang="ja-JP" altLang="en-US" sz="2400" b="1" u="sng" dirty="0"/>
              <a:t>①ファイル</a:t>
            </a:r>
            <a:endParaRPr lang="en-US" altLang="ja-JP" sz="2400" b="1" u="sng" dirty="0"/>
          </a:p>
          <a:p>
            <a:r>
              <a:rPr lang="en-US" altLang="ja-JP" sz="2400" dirty="0"/>
              <a:t>	</a:t>
            </a:r>
            <a:r>
              <a:rPr lang="ja-JP" altLang="en-US" sz="2400" b="1" u="sng" dirty="0"/>
              <a:t>②名前を付けて保存</a:t>
            </a:r>
            <a:endParaRPr lang="en-US" altLang="ja-JP" sz="2400" b="1" u="sng" dirty="0"/>
          </a:p>
          <a:p>
            <a:r>
              <a:rPr lang="en-US" altLang="ja-JP" sz="2400" dirty="0"/>
              <a:t>	</a:t>
            </a:r>
            <a:r>
              <a:rPr lang="ja-JP" altLang="en-US" sz="2400" b="1" u="sng" dirty="0"/>
              <a:t>③</a:t>
            </a:r>
            <a:r>
              <a:rPr lang="en-US" altLang="ja-JP" sz="2400" b="1" u="sng" dirty="0"/>
              <a:t>JPEG</a:t>
            </a:r>
            <a:r>
              <a:rPr lang="ja-JP" altLang="en-US" sz="2400" b="1" u="sng" dirty="0"/>
              <a:t>ファイル交換形式</a:t>
            </a:r>
            <a:endParaRPr lang="en-US" altLang="ja-JP" sz="2400" b="1" u="sng" dirty="0"/>
          </a:p>
          <a:p>
            <a:r>
              <a:rPr lang="ja-JP" altLang="en-US" sz="2400" dirty="0"/>
              <a:t>の順で対応いただくことで、</a:t>
            </a:r>
            <a:endParaRPr lang="en-US" altLang="ja-JP" sz="2400" dirty="0"/>
          </a:p>
          <a:p>
            <a:r>
              <a:rPr lang="ja-JP" altLang="en-US" sz="2400" dirty="0"/>
              <a:t>画像データとして保存することができます。</a:t>
            </a:r>
            <a:endParaRPr lang="en-US" altLang="ja-JP" sz="2400" dirty="0"/>
          </a:p>
        </p:txBody>
      </p:sp>
      <p:pic>
        <p:nvPicPr>
          <p:cNvPr id="5" name="図 4" descr="グラフィカル ユーザー インターフェイス, テキスト, アプリケーション&#10;&#10;自動的に生成された説明">
            <a:extLst>
              <a:ext uri="{FF2B5EF4-FFF2-40B4-BE49-F238E27FC236}">
                <a16:creationId xmlns:a16="http://schemas.microsoft.com/office/drawing/2014/main" id="{2AFBED92-583B-4D89-B6C1-34355946E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474" y="2474976"/>
            <a:ext cx="8612640" cy="3581493"/>
          </a:xfrm>
          <a:prstGeom prst="rect">
            <a:avLst/>
          </a:prstGeom>
        </p:spPr>
      </p:pic>
      <p:sp>
        <p:nvSpPr>
          <p:cNvPr id="6" name="正方形/長方形 5">
            <a:extLst>
              <a:ext uri="{FF2B5EF4-FFF2-40B4-BE49-F238E27FC236}">
                <a16:creationId xmlns:a16="http://schemas.microsoft.com/office/drawing/2014/main" id="{DCD7D2D2-48E3-4A44-93D1-0287D5075C08}"/>
              </a:ext>
            </a:extLst>
          </p:cNvPr>
          <p:cNvSpPr/>
          <p:nvPr/>
        </p:nvSpPr>
        <p:spPr>
          <a:xfrm>
            <a:off x="3779520" y="3291840"/>
            <a:ext cx="5281930" cy="4145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69274035"/>
      </p:ext>
    </p:extLst>
  </p:cSld>
  <p:clrMapOvr>
    <a:masterClrMapping/>
  </p:clrMapOvr>
</p:sld>
</file>

<file path=ppt/theme/theme1.xml><?xml version="1.0" encoding="utf-8"?>
<a:theme xmlns:a="http://schemas.openxmlformats.org/drawingml/2006/main" name="ﾘｯﾁﾒｯｾｰｼﾞﾃﾝﾌﾟﾚｰﾄ（小）">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ﾘｯﾁﾒｯｾｰｼﾞﾃﾝﾌﾟﾚｰﾄ（大）">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ﾘｯﾁﾒｯｾｰｼﾞﾃﾝﾌﾟﾚｰﾄ（その他）">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984</TotalTime>
  <Words>159</Words>
  <Application>Microsoft Office PowerPoint</Application>
  <PresentationFormat>ユーザー設定</PresentationFormat>
  <Paragraphs>40</Paragraphs>
  <Slides>9</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3</vt:i4>
      </vt:variant>
      <vt:variant>
        <vt:lpstr>スライド タイトル</vt:lpstr>
      </vt:variant>
      <vt:variant>
        <vt:i4>9</vt:i4>
      </vt:variant>
    </vt:vector>
  </HeadingPairs>
  <TitlesOfParts>
    <vt:vector size="20" baseType="lpstr">
      <vt:lpstr>03スマートフォントUI</vt:lpstr>
      <vt:lpstr>g_達筆(笑) 教漢版 極太</vt:lpstr>
      <vt:lpstr>UD Digi Kyokasho NK-B</vt:lpstr>
      <vt:lpstr>Yu Gothic UI Semilight</vt:lpstr>
      <vt:lpstr>メイリオ</vt:lpstr>
      <vt:lpstr>游ゴシック</vt:lpstr>
      <vt:lpstr>游ゴシック Light</vt:lpstr>
      <vt:lpstr>Arial</vt:lpstr>
      <vt:lpstr>ﾘｯﾁﾒｯｾｰｼﾞﾃﾝﾌﾟﾚｰﾄ（小）</vt:lpstr>
      <vt:lpstr>ﾘｯﾁﾒｯｾｰｼﾞﾃﾝﾌﾟﾚｰﾄ（大）</vt:lpstr>
      <vt:lpstr>ﾘｯﾁﾒｯｾｰｼﾞﾃﾝﾌﾟﾚｰﾄ（その他）</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中村　圭佑</dc:creator>
  <cp:lastModifiedBy>中村　圭佑</cp:lastModifiedBy>
  <cp:revision>52</cp:revision>
  <dcterms:created xsi:type="dcterms:W3CDTF">2021-05-26T09:54:08Z</dcterms:created>
  <dcterms:modified xsi:type="dcterms:W3CDTF">2021-06-07T09:24:25Z</dcterms:modified>
</cp:coreProperties>
</file>